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61" r:id="rId4"/>
    <p:sldId id="298" r:id="rId5"/>
    <p:sldId id="299" r:id="rId6"/>
    <p:sldId id="300" r:id="rId7"/>
    <p:sldId id="301" r:id="rId8"/>
    <p:sldId id="303" r:id="rId9"/>
    <p:sldId id="302" r:id="rId10"/>
    <p:sldId id="304" r:id="rId11"/>
    <p:sldId id="305" r:id="rId12"/>
    <p:sldId id="306" r:id="rId13"/>
    <p:sldId id="307" r:id="rId14"/>
    <p:sldId id="308" r:id="rId15"/>
    <p:sldId id="309" r:id="rId16"/>
    <p:sldId id="311" r:id="rId17"/>
    <p:sldId id="310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12" r:id="rId27"/>
    <p:sldId id="314" r:id="rId28"/>
    <p:sldId id="313" r:id="rId29"/>
    <p:sldId id="263" r:id="rId30"/>
    <p:sldId id="264" r:id="rId31"/>
    <p:sldId id="265" r:id="rId32"/>
    <p:sldId id="266" r:id="rId33"/>
    <p:sldId id="258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5" r:id="rId42"/>
    <p:sldId id="276" r:id="rId43"/>
    <p:sldId id="277" r:id="rId44"/>
    <p:sldId id="278" r:id="rId45"/>
    <p:sldId id="279" r:id="rId46"/>
    <p:sldId id="280" r:id="rId47"/>
    <p:sldId id="282" r:id="rId48"/>
    <p:sldId id="283" r:id="rId49"/>
    <p:sldId id="284" r:id="rId50"/>
    <p:sldId id="285" r:id="rId51"/>
    <p:sldId id="286" r:id="rId52"/>
    <p:sldId id="290" r:id="rId53"/>
    <p:sldId id="287" r:id="rId54"/>
    <p:sldId id="324" r:id="rId55"/>
    <p:sldId id="326" r:id="rId56"/>
    <p:sldId id="323" r:id="rId57"/>
    <p:sldId id="336" r:id="rId58"/>
    <p:sldId id="325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7" r:id="rId69"/>
    <p:sldId id="338" r:id="rId70"/>
    <p:sldId id="340" r:id="rId71"/>
    <p:sldId id="341" r:id="rId72"/>
    <p:sldId id="342" r:id="rId73"/>
    <p:sldId id="343" r:id="rId74"/>
    <p:sldId id="344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2" r:id="rId91"/>
    <p:sldId id="361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3B8457-A21E-4803-92F1-56B1DD5D9C2D}">
          <p14:sldIdLst>
            <p14:sldId id="256"/>
            <p14:sldId id="257"/>
            <p14:sldId id="261"/>
            <p14:sldId id="298"/>
            <p14:sldId id="299"/>
            <p14:sldId id="300"/>
            <p14:sldId id="301"/>
            <p14:sldId id="303"/>
            <p14:sldId id="302"/>
            <p14:sldId id="304"/>
            <p14:sldId id="305"/>
            <p14:sldId id="306"/>
            <p14:sldId id="307"/>
            <p14:sldId id="308"/>
            <p14:sldId id="309"/>
            <p14:sldId id="311"/>
            <p14:sldId id="310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12"/>
            <p14:sldId id="314"/>
            <p14:sldId id="313"/>
            <p14:sldId id="263"/>
            <p14:sldId id="264"/>
            <p14:sldId id="265"/>
            <p14:sldId id="266"/>
            <p14:sldId id="258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90"/>
            <p14:sldId id="287"/>
          </p14:sldIdLst>
        </p14:section>
        <p14:section name="Frame" id="{BBA191A8-E36C-4F2D-AD04-3F4F972ABC76}">
          <p14:sldIdLst>
            <p14:sldId id="324"/>
            <p14:sldId id="326"/>
            <p14:sldId id="323"/>
            <p14:sldId id="336"/>
            <p14:sldId id="325"/>
          </p14:sldIdLst>
        </p14:section>
        <p14:section name="ExtractORB_indepth" id="{B6CBC648-97AB-4468-859F-8772629DADEB}">
          <p14:sldIdLst>
            <p14:sldId id="327"/>
            <p14:sldId id="328"/>
          </p14:sldIdLst>
        </p14:section>
        <p14:section name="Frame_continued" id="{868C8712-DE88-46FA-8B07-87868D7788DC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7"/>
          </p14:sldIdLst>
        </p14:section>
        <p14:section name="Track()" id="{42FE7EA6-AC2E-46FF-9C67-544215A31E20}">
          <p14:sldIdLst>
            <p14:sldId id="338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0" autoAdjust="0"/>
    <p:restoredTop sz="94660"/>
  </p:normalViewPr>
  <p:slideViewPr>
    <p:cSldViewPr snapToGrid="0">
      <p:cViewPr>
        <p:scale>
          <a:sx n="94" d="100"/>
          <a:sy n="94" d="100"/>
        </p:scale>
        <p:origin x="299" y="-2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429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4:42:27.82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2426 3969,'-33'4,"-48"-3,0-4,0-3,0-4,1-3,0-4,2-4,0-2,1-4,2-4,1-2,-3-7,-118-68,5-9,5-8,-58-58,174 129,2-2,3-3,2-3,-26-37,-87-120,163 206,1-1,0-1,1 0,0 0,1-1,1 0,0 0,1-1,1 0,1 0,1-1,0 1,1-1,0-11,4-61,4 0,3 0,5 1,4 0,3 2,29-77,-39 131,15-52,5 2,3 1,36-64,-18 47,4 2,4 2,4 3,4 3,4 2,4 4,19-12,64-34,5 7,6 7,-152 104,14-12,2 2,0 1,1 2,0 1,2 2,13-3,12 4,2 3,-1 3,1 3,0 2,15 4,34 1,0 6,-1 4,-1 5,6 6,0 1,0 5,-2 4,-2 6,0 5,32 33,-3 6,-3 7,77 68,-163-123,0 3,-3 2,-1 3,-3 1,-1 2,-2 2,-3 2,-1 1,-3 3,4 12,-13-1,-4 1,-2 1,-3 1,-4 0,-2 1,-3 0,-3 0,-4 1,-5 59,-9 8,-6-1,-6-1,-6-1,-5-2,-52 122,56-169,-3-2,-4-1,-4-2,-2-2,-21 22,-84 101,-112 111,206-246,-2-2,-3-3,-3-2,-2-4,-3-2,-2-3,-27 12,47-36,-1-2,-1-3,-2-1,1-3,-2-3,0-2,-1-2,-6-3,-102 3,-105-11,-46-25,231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1:19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12 3712 0 0,'0'0'9'0'0,"-2"-1"262"0"0,-4-1-213 0 0,0 0 1 0 0,0 0 0 0 0,-1 1-1 0 0,1 0 1 0 0,0 0-1 0 0,0 0 1 0 0,-1 1-1 0 0,1 0 1 0 0,0 0-1 0 0,-1 1 1 0 0,1-1 0 0 0,-1 2-59 0 0,-39 2 65 0 0,-3 9 8 0 0,17 0 53 0 0,19-6-8 0 0,17 20 69 0 0,43 33-51 0 0,24 31 232 0 0,-69-90-349 0 0,0 1 0 0 0,-1 0 1 0 0,0 0-1 0 0,1 0 0 0 0,-1 0 1 0 0,0 0-1 0 0,0 1 0 0 0,0-1 1 0 0,0 0-1 0 0,-1 1 0 0 0,1-1 1 0 0,0 0-1 0 0,-1 1 0 0 0,0-1 0 0 0,0 0 1 0 0,1 1-1 0 0,-1-1 0 0 0,-1 1 1 0 0,1-1-1 0 0,0 1 0 0 0,-1-1 1 0 0,1 0-1 0 0,-1 1 0 0 0,0-1 1 0 0,1 0-1 0 0,-1 0 0 0 0,0 1 1 0 0,0-1-1 0 0,-1 0-19 0 0,-18 16 168 0 0,-60 32 40 0 0,60-39-120 0 0,19-11-80 0 0,1 0 0 0 0,0 0 0 0 0,0 0 1 0 0,0 0 4 0 0,0 0-3 0 0,0 0-2 0 0,0 0 0 0 0,0 0 0 0 0,0 0 0 0 0,0 0 0 0 0,0 0 1 0 0,6 4 38 0 0,-3-2-42 0 0,0 1 0 0 0,0-1 0 0 0,-1 0 1 0 0,0 1-1 0 0,1 0 0 0 0,-1-1 0 0 0,0 1 1 0 0,0 0-1 0 0,-1 0 0 0 0,1 0 0 0 0,0 0 0 0 0,-1 1 1 0 0,0-1-1 0 0,0 0 0 0 0,0 1 0 0 0,0-1 1 0 0,0 1-6 0 0,0 1 7 0 0,0-4-5 0 0,5 15 23 0 0,-1 1 0 0 0,0-1-1 0 0,-1 1 1 0 0,-1-1 0 0 0,-1 1 0 0 0,0 0 0 0 0,-1 0 0 0 0,-1 2-25 0 0,-14 66 128 0 0,8 61 96 0 0,8-111-47 0 0,3-25 93 0 0,-5-10-245 0 0,0 0 3 0 0,0 0-9 0 0,0 0-3 0 0,21 0 142 0 0,24 5 10 0 0,-40-3-134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1:21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19 5224 0 0,'0'0'185'0'0,"0"0"4"0"0,2 0-2 0 0,38-9 925 0 0,-38 7-1025 0 0,0 1 1 0 0,0 0-1 0 0,0 0 0 0 0,0 0 0 0 0,1 1 0 0 0,-1-1 1 0 0,0 0-1 0 0,0 1 0 0 0,0-1 0 0 0,0 1 0 0 0,1 0 1 0 0,-1 0-1 0 0,0 0 0 0 0,0 0 0 0 0,1 0 1 0 0,-1 0-1 0 0,0 1 0 0 0,0-1 0 0 0,0 1 0 0 0,1 0 1 0 0,-1-1-1 0 0,0 1 0 0 0,0 0 0 0 0,0 0 1 0 0,0 0-1 0 0,0 1 0 0 0,0-1 0 0 0,-1 0 0 0 0,1 1-87 0 0,2 3 39 0 0,0 0 0 0 0,-1 0-1 0 0,0 0 1 0 0,0 1-1 0 0,0-1 1 0 0,-1 1 0 0 0,0 0-1 0 0,0 0 1 0 0,-1 0-1 0 0,1 0 1 0 0,-1 0 0 0 0,0 0-1 0 0,-1 0 1 0 0,1 0-1 0 0,-1 0 1 0 0,-1 1 0 0 0,1-1-1 0 0,-1 2-38 0 0,-2 9 61 0 0,0 0 1 0 0,-1-1-1 0 0,0 1 0 0 0,-1-1 1 0 0,-1 0-1 0 0,-2 2-61 0 0,-12 44 152 0 0,35-18-19 0 0,-9-33-114 0 0,-4-8-13 0 0,-1-1 0 0 0,1 1-1 0 0,0-1 1 0 0,0 0 0 0 0,0 0 0 0 0,0 0-1 0 0,0 0 1 0 0,1 0 0 0 0,-1 0 0 0 0,1-1 0 0 0,-1 1-1 0 0,1-1 1 0 0,-1 0 0 0 0,1 0 0 0 0,0 0-1 0 0,0 0 1 0 0,0 0 0 0 0,-1 0 0 0 0,1-1 0 0 0,0 1-1 0 0,0-1 1 0 0,0 0 0 0 0,0 0 0 0 0,0 0-1 0 0,0 0 1 0 0,0-1 0 0 0,2 0-6 0 0,-1 0 11 0 0,-1 0 0 0 0,1-1 1 0 0,-1 1-1 0 0,0-1 0 0 0,1 0 0 0 0,-1 0 0 0 0,0 0 0 0 0,0 0 1 0 0,0-1-1 0 0,0 1 0 0 0,-1-1 0 0 0,1 0 0 0 0,1-2-11 0 0,-22 97 556 0 0,17-87-548 0 0,1 5 19 0 0,-1 1 0 0 0,1-1-1 0 0,1 1 1 0 0,0-1 0 0 0,0 1-1 0 0,1-1 1 0 0,1 0 0 0 0,0 1-27 0 0,30 104 350 0 0,-32-108-328 0 0,-1 0-1 0 0,0-1 0 0 0,0 1 0 0 0,0 0 1 0 0,0 0-1 0 0,-1 0 0 0 0,-1 0 0 0 0,1 0 1 0 0,-1-1-1 0 0,0 1 0 0 0,0-1 0 0 0,-1 1 1 0 0,0-1-1 0 0,0 0 0 0 0,-1 0 0 0 0,1 0 1 0 0,-3 2-22 0 0,3-6 8 0 0,0 0 1 0 0,-1 0-1 0 0,1 0 1 0 0,0 0-1 0 0,-1 0 1 0 0,1-1-1 0 0,-1 0 1 0 0,0 1-1 0 0,0-1 0 0 0,1-1 1 0 0,-1 1-1 0 0,0-1 1 0 0,0 1-1 0 0,0-1 1 0 0,0 0-1 0 0,1 0 1 0 0,-1-1-1 0 0,0 1 1 0 0,0-1-9 0 0,-11 0 16 0 0,-39 0 37 0 0,35-1-26 0 0,0 2 0 0 0,0 0-1 0 0,0 1 1 0 0,0 0 0 0 0,0 2-1 0 0,-14 4-26 0 0,-2 1 32 0 0,17-3-14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1:25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0 203 4120 0 0,'0'0'25'0'0,"0"0"6"0"0,0 0 1 0 0,0 0-1 0 0,0 0-6 0 0,0 0-1 0 0,0 0 1 0 0,0 0 18 0 0,0 0 50 0 0,0 0 17 0 0,0 0-4 0 0,0 0-4 0 0,0 0-36 0 0,0 0-3 0 0,0 0 2 0 0,0-1 5 0 0,7-20 227 0 0,36 26 88 0 0,-9 7-293 0 0,-26-9-42 0 0,1 1 0 0 0,-1-2 1 0 0,1 1-1 0 0,0-1 0 0 0,0 0 0 0 0,0-1 1 0 0,0 0-1 0 0,0-1 0 0 0,1 0-50 0 0,103-4 453 0 0,-55-14-137 0 0,-26 12-57 0 0,-41-3 584 0 0,-1 9-754 0 0,-1 0 0 0 0,1 1-1 0 0,-1 1 1 0 0,1 0 0 0 0,0 0 0 0 0,-1 1 0 0 0,1 0 0 0 0,0 1 0 0 0,-4 2-89 0 0,-38 9 478 0 0,9-12-168 0 0,-20-1 859 0 0,151 5-334 0 0,-74-6-811 0 0,-12-1-18 0 0,0 1-1 0 0,0-1 0 0 0,0 1 1 0 0,0-1-1 0 0,0 0 0 0 0,0 0 1 0 0,0 0-1 0 0,0 0 0 0 0,0 0 0 0 0,0-1 1 0 0,0 1-1 0 0,0-1 0 0 0,0 1 1 0 0,-1-1-1 0 0,1 0 0 0 0,0 1 1 0 0,0-1-1 0 0,0 0 0 0 0,0 0 0 0 0,-1 0 1 0 0,1-1-1 0 0,-1 1 0 0 0,1 0 1 0 0,1-2-6 0 0,40-47 169 0 0,-30 34-116 0 0,-13 15-59 0 0,0 1-2 0 0,0 0 0 0 0,0 0 0 0 0,8-11-55 0 0,-17-20-53 0 0,3 22 112 0 0,4 5 12 0 0,0 1 0 0 0,0 0 0 0 0,-1-1-1 0 0,1 1 1 0 0,-1 1 0 0 0,1-1 0 0 0,-1 0 0 0 0,0 0 0 0 0,0 1 0 0 0,0 0 0 0 0,-1 0-1 0 0,1 0 1 0 0,-2-1-8 0 0,3 2 10 0 0,-10-5 371 0 0,38 26-322 0 0,32 22 20 0 0,13 12-9 0 0,-52-46-68 0 0,-24-41-2 0 0,3 28 0 0 0,0-1 0 0 0,-1 1 0 0 0,0-1 0 0 0,0 1 0 0 0,0 0 0 0 0,0 0 0 0 0,-1 0 0 0 0,0 1 0 0 0,0 0 0 0 0,0-1 0 0 0,-1 1 0 0 0,-1-1 0 0 0,-50-36 112 0 0,35 25 88 0 0,21 16-183 0 0,0 0 4 0 0,0 0-2 0 0,0 0 2 0 0,0 0-1 0 0,0 0 7 0 0,0 0-8 0 0,0 0-2 0 0,14 11 191 0 0,45 47 25 0 0,-57-55-207 0 0,0 1 220 0 0,-15-14-178 0 0,-92-59 68 0 0,84 49-13 0 0,20 20-95 0 0,1 0-9 0 0,0 0-2 0 0,0 0 4 0 0,0 0-1 0 0,0 0 11 0 0,0 0 6 0 0,19 14 205 0 0,124 110 367 0 0,-127-107-356 0 0,-16-17-243 0 0,0 0-2 0 0,0 0 0 0 0,0 0 0 0 0,0 0 1 0 0,0 0 4 0 0,0-1-37 0 0,-2 4 24 0 0,-6 18-5 0 0,-1 0 1 0 0,-1-1 0 0 0,-1 0-1 0 0,-1-1 1 0 0,-8 9 4 0 0,-11 13-40 0 0,50-49 40 0 0,67-70 0 0 0,-83 77 0 0 0,-11 12 0 0 0,-159 143 0 0 0,174-166 0 0 0,92-91 0 0 0,-65 71 17 0 0,-43 48 15 0 0,-66 59 8 0 0,30-27 5 0 0,63-77-43 0 0,52-49 20 0 0,-32 37 98 0 0,-17 25 234 0 0,-22-1-274 0 0,-2 10-74 0 0,0-1 0 0 0,0 1 0 0 0,0-1 0 0 0,-1 1 1 0 0,0 0-1 0 0,-1 0 0 0 0,0 1 0 0 0,-4-7-6 0 0,-18-25 31 0 0,-15-26 59 0 0,29 36 100 0 0,32 44-135 0 0,-6-6-52 0 0,-1 1 0 0 0,0 0-1 0 0,-1 1 1 0 0,0 0 0 0 0,-1 1-1 0 0,5 9-2 0 0,2 8-87 0 0,-16-29 71 0 0</inkml:trace>
  <inkml:trace contextRef="#ctx0" brushRef="#br0" timeOffset="806.593">317 269 8336 0 0,'0'0'73'0'0,"0"0"4"0"0,0 0-2 0 0,0 0-2 0 0,0 0-18 0 0,0 0-2 0 0,0 0-2 0 0,0 0 9 0 0,-3-2 23 0 0,-8-2-19 0 0,0-1 1 0 0,-1 1-1 0 0,1 1 1 0 0,-1 0-1 0 0,0 0 1 0 0,0 2 0 0 0,0-1-1 0 0,0 1 1 0 0,0 1-1 0 0,-1 0 1 0 0,1 1-1 0 0,-8 1-64 0 0,-23 0 144 0 0,-29-2 98 0 0,51-4-170 0 0,21 2-72 0 0,0 0 0 0 0,0 0 0 0 0,0 0 0 0 0,1 1 0 0 0,-1-1 0 0 0,1 0 0 0 0,-1 0 0 0 0,1 0 0 0 0,0 0 0 0 0,-1 1 0 0 0,1-1 0 0 0,0 0 0 0 0,0 1 0 0 0,0-1 0 0 0,0 1 0 0 0,1-1 0 0 0,-1 1 0 0 0,0-1 0 0 0,1 1 0 0 0,-1 0 0 0 0,1 0 0 0 0,-1 0 0 0 0,1 0 0 0 0,-1 0 0 0 0,1 0 0 0 0,0 0 0 0 0,0 0 0 0 0,1 0 0 0 0,4-1-1 0 0,0 0 1 0 0,1 1-1 0 0,-1 0 1 0 0,0 0-1 0 0,1 0 1 0 0,-1 1-1 0 0,1 1 1 0 0,-1-1-1 0 0,0 1 1 0 0,1 0 0 0 0,-1 1-1 0 0,4 1 1 0 0,44 4-2 0 0,6-3 55 0 0,-19-3 223 0 0,-42-1-247 0 0,0 0-5 0 0,0 0-5 0 0,0 0 2 0 0,-26 6 205 0 0,-68 4-25 0 0,88-9-178 0 0,-1 0-1 0 0,0 1 1 0 0,0 1-1 0 0,1-1 1 0 0,-1 1-1 0 0,1 0 1 0 0,0 0-1 0 0,0 1 1 0 0,0 0-1 0 0,0 0-22 0 0,-10 12 110 0 0,16-15-94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2:13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8640 0 0,'0'0'145'0'0,"13"-6"298"0"0,4 0-269 0 0,-15 4-100 0 0,1 0-1 0 0,-1 0 0 0 0,1 0 1 0 0,0 1-1 0 0,0-1 0 0 0,0 1 0 0 0,0 0 1 0 0,0 0-1 0 0,0 0 0 0 0,0 0 1 0 0,0 0-1 0 0,0 1 0 0 0,0-1 0 0 0,1 1 1 0 0,-1 0-1 0 0,0 0 0 0 0,0 0 1 0 0,0 1-1 0 0,1-1 0 0 0,-1 1 1 0 0,0 0-1 0 0,0-1 0 0 0,0 1 0 0 0,0 1 1 0 0,0-1-1 0 0,0 0 0 0 0,0 1 1 0 0,0-1-1 0 0,-1 1 0 0 0,1 0 0 0 0,-1 0 1 0 0,1 0-1 0 0,-1 0 0 0 0,0 1 1 0 0,1 0-74 0 0,-1 1 28 0 0,-1 0 0 0 0,0-1 0 0 0,0 1 0 0 0,0 0 0 0 0,0 0 0 0 0,-1-1 0 0 0,0 1 1 0 0,0 0-1 0 0,0 0 0 0 0,0 0 0 0 0,0 0 0 0 0,-1-1 0 0 0,1 1 0 0 0,-1 0 0 0 0,0 0 1 0 0,-1-1-1 0 0,1 1 0 0 0,0 0 0 0 0,-1-1 0 0 0,0 0 0 0 0,0 1 0 0 0,0-1-28 0 0,-12 34 102 0 0,9-20-62 0 0,4-13-25 0 0,-1 0 0 0 0,1 0 0 0 0,0 0 0 0 0,0 0 0 0 0,0 0 0 0 0,0 0 0 0 0,1 1 0 0 0,0-1 0 0 0,0 0 0 0 0,0 0 0 0 0,0 1 0 0 0,1-1 0 0 0,-1 0 0 0 0,1 0 0 0 0,0 0 0 0 0,0 1 0 0 0,1-1 0 0 0,-1 0 0 0 0,1 0-15 0 0,0-1 7 0 0,-1-1 0 0 0,1 1-1 0 0,-1 0 1 0 0,1-1 0 0 0,0 1 0 0 0,0-1 0 0 0,0 0-1 0 0,1 1 1 0 0,-1-1 0 0 0,0 0 0 0 0,1 0 0 0 0,-1-1-1 0 0,1 1 1 0 0,0 0 0 0 0,0-1 0 0 0,-1 0 0 0 0,1 1-1 0 0,0-1 1 0 0,0 0 0 0 0,0-1 0 0 0,0 1 0 0 0,0 0-1 0 0,1-1 1 0 0,-1 0 0 0 0,0 0 0 0 0,0 0 0 0 0,0 0-1 0 0,0 0 1 0 0,0 0 0 0 0,1-1-7 0 0,17-8 199 0 0,-26 25-111 0 0,-3 44 24 0 0,15 73 40 0 0,-7-129-150 0 0,0 5 10 0 0,-1 1 0 0 0,0-1 1 0 0,0 1-1 0 0,-1-1 0 0 0,-1 0 0 0 0,1 0 0 0 0,-1 1 0 0 0,-1-2 0 0 0,0 1 0 0 0,0 0 1 0 0,-1 0-13 0 0,2-6 4 0 0,-1-1 0 0 0,1 0 1 0 0,-1 1-1 0 0,1-1 1 0 0,-1-1-1 0 0,0 1 0 0 0,0 0 1 0 0,0-1-1 0 0,0 0 0 0 0,0 0 1 0 0,0 0-1 0 0,0 0 1 0 0,-1-1-1 0 0,1 0 0 0 0,0 1 1 0 0,0-2-1 0 0,0 1 1 0 0,-4-1-5 0 0,-23 3 17 0 0,22-1-9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2:12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785 5 7736 0 0,'-57'-5'14'0'0,"53"7"33"0"0,-1-1-1 0 0,1 1 1 0 0,0-1-1 0 0,0 1 1 0 0,-1 0-1 0 0,1 1 1 0 0,1-1-1 0 0,-1 1 1 0 0,0 0-1 0 0,1 0 1 0 0,-1 0-1 0 0,1 0 1 0 0,0 0-1 0 0,0 1 1 0 0,0 0-1 0 0,1-1 1 0 0,-1 1-1 0 0,1 0 1 0 0,0 0-1 0 0,0 0 1 0 0,0 1-1 0 0,1-1 1 0 0,-1 0-1 0 0,1 1-46 0 0,1 0 19 0 0,0-1 0 0 0,0 1 0 0 0,1-1-1 0 0,-1 1 1 0 0,1-1 0 0 0,0 1 0 0 0,0-1-1 0 0,1 0 1 0 0,0 1 0 0 0,-1-1 0 0 0,1 0-1 0 0,0 0 1 0 0,1 0 0 0 0,-1 0-1 0 0,1 0 1 0 0,0-1 0 0 0,0 1 0 0 0,2 1-19 0 0,5 9 58 0 0,45 39 120 0 0,-54-52-175 0 0,-1 0 1 0 0,1 1-1 0 0,-1-1 0 0 0,1 0 1 0 0,-1 0-1 0 0,1 1 1 0 0,-1-1-1 0 0,0 0 1 0 0,0 1-1 0 0,0-1 1 0 0,0 0-1 0 0,0 1 0 0 0,0-1 1 0 0,0 0-1 0 0,0 1 1 0 0,0-1-1 0 0,-1 0 1 0 0,1 0-1 0 0,0 1 0 0 0,-1-1 1 0 0,1 0-1 0 0,-1 0 1 0 0,0 1-1 0 0,1-1 1 0 0,-1 0-1 0 0,0 0 0 0 0,0 0 1 0 0,0 0-1 0 0,0 0 1 0 0,0 1-4 0 0,-4 5 23 0 0,4-5-17 0 0,0 0 0 0 0,0-1-1 0 0,0 1 1 0 0,-1 0-1 0 0,1 0 1 0 0,-1-1 0 0 0,1 1-1 0 0,-1 0 1 0 0,0-1 0 0 0,1 0-1 0 0,-1 1 1 0 0,0-1-1 0 0,0 0 1 0 0,0 0 0 0 0,0 0-1 0 0,0 0 1 0 0,0 0-1 0 0,0-1 1 0 0,-2 1-6 0 0,4-1 10 0 0,0 0-1 0 0,0 1 0 0 0,0-1 1 0 0,1 0-1 0 0,-1 0 1 0 0,0 0-1 0 0,0 0 1 0 0,0 0-1 0 0,0 1 1 0 0,0-1-1 0 0,0 0 1 0 0,0 0-1 0 0,0 0 1 0 0,1 0-1 0 0,-1 1 1 0 0,0-1-1 0 0,0 0 1 0 0,0 0-1 0 0,0 0 1 0 0,0 0-1 0 0,0 1 0 0 0,0-1 1 0 0,0 0-1 0 0,0 0 1 0 0,0 0-1 0 0,0 1 1 0 0,0-1-1 0 0,0 0 1 0 0,0 0-1 0 0,0 0 1 0 0,-1 0-10 0 0,16 5 50 0 0,-12-1-42 0 0,1 1 1 0 0,-1-1-1 0 0,0 1 1 0 0,0 0-1 0 0,-1 0 1 0 0,0 0-1 0 0,1 0 1 0 0,-2 0-1 0 0,1 1 1 0 0,-1-1-1 0 0,1 1 0 0 0,-1-1 1 0 0,-1 1-1 0 0,1-1 1 0 0,-1 1-1 0 0,0-1 1 0 0,-1 1-1 0 0,1 0-8 0 0,2 27 32 0 0,8 107 32 0 0,10-68-41 0 0,19-63-23 0 0,-30-9 0 0 0</inkml:trace>
  <inkml:trace contextRef="#ctx0" brushRef="#br0" timeOffset="3282.77">0 384 4312 0 0,'0'0'40'0'0,"12"-3"79"0"0,92-26 928 0 0,-9 26-585 0 0,-34 3-229 0 0,-46-1-184 0 0,50-13 247 0 0,-27-9 56 0 0,-29 20 320 0 0,-9 3-574 0 0</inkml:trace>
  <inkml:trace contextRef="#ctx0" brushRef="#br0" timeOffset="8439.515">329 225 5224 0 0,'-21'-5'1280'0'0,"15"5"141"0"0,21 13-1287 0 0,-14-13-128 0 0,87 48 169 0 0,-18-1-197 0 0,-75-46 20 0 0,1-1 1 0 0,-1 1-1 0 0,1 1 0 0 0,0-1 0 0 0,0 1 0 0 0,0-1 0 0 0,0 1 0 0 0,0 0 0 0 0,0 1 0 0 0,0-1 0 0 0,1 1 0 0 0,-1 0 0 0 0,0 0 2 0 0,-55 60 703 0 0,32-40-311 0 0,-14 12 688 0 0,79-64-87 0 0,-3-2-784 0 0,35-19 334 0 0,-69 49-528 0 0,0 1-8 0 0,-1-1 1 0 0,0 1-1 0 0,1 0 0 0 0,-1 0 0 0 0,1 0 0 0 0,-1 0 1 0 0,0 0-1 0 0,1-1 0 0 0,-1 1 0 0 0,0 0 1 0 0,1 0-1 0 0,-1 0 0 0 0,0-1 0 0 0,1 1 1 0 0,-1 0-1 0 0,0-1 0 0 0,0 1 0 0 0,1 0 0 0 0,-1-1 1 0 0,0 1-1 0 0,0 0 0 0 0,1-1 0 0 0,-1 1 1 0 0,0 0-1 0 0,0-1 0 0 0,0 1 0 0 0,0-1 1 0 0,0 1-1 0 0,0 0 0 0 0,0-1 0 0 0,0 1 0 0 0,0-1 1 0 0,0 1-1 0 0,0-1 0 0 0,0 1 0 0 0,0 0 1 0 0,0-1-1 0 0,0 1 0 0 0,0-1 0 0 0,0 1 0 0 0,0 0 1 0 0,0-1-1 0 0,-1 1 0 0 0,1 0 0 0 0,0-1 1 0 0,0 1-1 0 0,0 0 0 0 0,-1-1 0 0 0,1 1-7 0 0,-5-1 7 0 0,-1 0-1 0 0,1 0 0 0 0,0-1 0 0 0,0 0 1 0 0,0 0-1 0 0,0 0 0 0 0,0 0 1 0 0,1-1-1 0 0,-1 0 0 0 0,1 0 1 0 0,-3-2-7 0 0,2 2 1 0 0,1 0 0 0 0,-1-1 0 0 0,1 1 0 0 0,0-1 0 0 0,0 0 0 0 0,0 0 0 0 0,1-1 0 0 0,-1 1 0 0 0,1-1 0 0 0,0 0 0 0 0,1 0 0 0 0,-1 0 0 0 0,1 0 1 0 0,0 0-1 0 0,-1-3-1 0 0,0-9 24 0 0,3 17-16 0 0,0 0 0 0 0,12 8 62 0 0,77 32 42 0 0,-30-11-32 0 0,-98 14 288 0 0,3-4-160 0 0,-33 48 66 0 0,63-81-183 0 0,8-11 2 0 0,9-11-29 0 0,60-47 112 0 0,-51 51-24 0 0,-19 12-144 0 0,-1 0 1 0 0,0 0 4 0 0,0 0-3 0 0,0 0-2 0 0,0 0 0 0 0,0 0 0 0 0,-15-7 48 0 0,-48 15-56 0 0,-75 1 0 0 0,12-6 0 0 0,65-6 0 0 0,122-5 0 0 0,52 4 0 0 0,-10-6-31 0 0,-69 5-58 0 0,1-1-222 0 0,-34 4 291 0 0,0 1 1 0 0,-1-1 0 0 0,1 0-1 0 0,0 1 1 0 0,-1-1-1 0 0,1 0 1 0 0,-1 0-1 0 0,0 1 1 0 0,1-1-1 0 0,-1 0 1 0 0,0 0-1 0 0,0 0 1 0 0,0 1-1 0 0,0-1 1 0 0,0 0-1 0 0,-1 0 1 0 0,1 0 0 0 0,-1 1-1 0 0,1-1 1 0 0,-1 0-1 0 0,1 1 1 0 0,-1-1-1 0 0,0 0 1 0 0,0 1-1 0 0,0-1 20 0 0,-2-4-12 0 0,-1 1 0 0 0,0 0-1 0 0,0 0 1 0 0,0 0 0 0 0,0 0 0 0 0,-1 1-1 0 0,0-1 1 0 0,0 1 0 0 0,0 0-1 0 0,0 1 1 0 0,-1-1 12 0 0,-34-30 93 0 0,14 11 51 0 0,35 37-144 0 0,105 90 9 0 0,-57-65 212 0 0,-48-37-23 0 0,-9-2-91 0 0,-8 5 128 0 0,-47 51 161 0 0,-7 54 184 0 0,62-109-577 0 0,0 0-1 0 0,0 0 0 0 0,0-1 1 0 0,0 1-1 0 0,0 0 0 0 0,0-1 1 0 0,0 1-1 0 0,0 0 1 0 0,0-1-1 0 0,0 1 0 0 0,0 0 1 0 0,1-1-1 0 0,-1 1 1 0 0,0 0-1 0 0,1-1 0 0 0,-1 1 1 0 0,0 0-1 0 0,1-1 0 0 0,-1 1 1 0 0,0-1-1 0 0,1 1 1 0 0,-1-1-1 0 0,1 1 0 0 0,-1-1 1 0 0,1 1-1 0 0,0-1 0 0 0,-1 1 1 0 0,1-1-1 0 0,-1 0 1 0 0,1 1-1 0 0,0-1 0 0 0,-1 0 1 0 0,1 0-1 0 0,0 1 1 0 0,-1-1-1 0 0,1 0 0 0 0,0 0 1 0 0,-1 0-1 0 0,1 0 0 0 0,0 0 1 0 0,-1 0-1 0 0,1 0 1 0 0,0 0-1 0 0,0 0 0 0 0,-1 0 1 0 0,1 0-1 0 0,0-1 0 0 0,-1 1 1 0 0,1 0-1 0 0,0 0 1 0 0,-1-1-1 0 0,1 1 0 0 0,-1 0 1 0 0,1-1-1 0 0,0 1 1 0 0,-1-1-1 0 0,1 1 0 0 0,-1-1 1 0 0,1 1-1 0 0,-1-1 0 0 0,1 1 1 0 0,-1-1-1 0 0,0 1 1 0 0,1-1-1 0 0,-1 1 0 0 0,0-1 1 0 0,1 0-1 0 0,-1 1 0 0 0,0-1 1 0 0,0 0-3 0 0,45-102-72 0 0,-79 192-32 0 0,-37-2 32 0 0,54-70 61 0 0,17-17 5 0 0,1-7-3 0 0,1 1 0 0 0,0-1 0 0 0,0 1 0 0 0,0 0 0 0 0,1 0 0 0 0,-1 0 0 0 0,2 0 0 0 0,-1 0 1 0 0,1 1-1 0 0,3-5 9 0 0,11-17-47 0 0,1-10-65 0 0,-22 63 30 0 0,-35 54-60 0 0,41-86-66 0 0,11-13 142 0 0,-1-1 1 0 0,0-1 0 0 0,-2 1-1 0 0,0-2 1 0 0,5-18 65 0 0,28-69-337 0 0,-39 86 233 0 0,-6 23 106 0 0,-1 0 1 0 0,1 0-1 0 0,-1 0 1 0 0,1-1 0 0 0,0 1-1 0 0,-1-1 1 0 0,1 1-1 0 0,-1-1 1 0 0,1 0 0 0 0,0 1-1 0 0,-1-1 1 0 0,1 0-1 0 0,0 0 1 0 0,0 0 0 0 0,0 0-1 0 0,0 0 1 0 0,-1 0-1 0 0,1 0 1 0 0,1-1 0 0 0,-1 1-1 0 0,0 0 1 0 0,0-1-3 0 0,-107-76 133 0 0,37 1-37 0 0,84 106 11 0 0,-7-22-89 0 0,0-1 0 0 0,0 1 1 0 0,1-1-1 0 0,-1 0 0 0 0,1-1 0 0 0,1 0 0 0 0,-1 0 1 0 0,1 0-1 0 0,0-1 0 0 0,0 0 0 0 0,0 0-18 0 0,32 17 111 0 0,-4 2 114 0 0,-36-23-218 0 0,-12-9 11 0 0,-131-72 4 0 0,106 46-22 0 0,41 50 1 0 0,1-7 1 0 0,1 0 0 0 0,0 0 0 0 0,0 0 0 0 0,1-1 0 0 0,-1 0 0 0 0,2 0 1 0 0,-1 0-1 0 0,1-1 0 0 0,0-1 0 0 0,0 1 0 0 0,1-1 0 0 0,0 0 0 0 0,-1-1 0 0 0,7 2-2 0 0,53 18 48 0 0,-72-37-37 0 0,-3 4-8 0 0,0 1 1 0 0,-1 1 0 0 0,0-1-1 0 0,0 1 1 0 0,-1 1-1 0 0,0-1 1 0 0,0 1-1 0 0,-1 0-3 0 0,-33-24 65 0 0,-3-1 234 0 0,45 30-111 0 0,1 1-145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3:46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55 5416 0 0,'0'0'82'0'0,"0"0"9"0"0,0 0-7 0 0,-1-2-3 0 0,0 0-16 0 0,0 0-1 0 0,0 0 0 0 0,0 0 0 0 0,0 0 1 0 0,1 0-1 0 0,-1 0 0 0 0,0 0 0 0 0,1 0 1 0 0,-1 0-1 0 0,1 0 0 0 0,0 0 0 0 0,0-1 0 0 0,0 1 1 0 0,0 0-1 0 0,0 0 0 0 0,0 0 0 0 0,1 0 1 0 0,-1 0-1 0 0,1-1 0 0 0,-1 1 0 0 0,1 0 1 0 0,0 0-1 0 0,0 0-64 0 0,1 1 16 0 0,-1 1 1 0 0,1 0-1 0 0,0-1 1 0 0,-1 1-1 0 0,1 0 1 0 0,0 0-1 0 0,-1 0 1 0 0,1 0-1 0 0,0 0 1 0 0,-1 0-1 0 0,1 0 1 0 0,0 1-1 0 0,-1-1 1 0 0,1 0-1 0 0,0 1 1 0 0,-1 0-1 0 0,1-1 1 0 0,-1 1-1 0 0,1 0 1 0 0,-1 0-1 0 0,1 0 1 0 0,-1 0-1 0 0,0 0 1 0 0,1 0-1 0 0,-1 0 1 0 0,0 0-1 0 0,0 1 1 0 0,0-1-1 0 0,0 0 1 0 0,1 2-17 0 0,0-1 18 0 0,5 4 10 0 0,-4-4-16 0 0,0 0 1 0 0,-1 0 0 0 0,1 0 0 0 0,-1 0-1 0 0,0 0 1 0 0,1 1 0 0 0,-1-1-1 0 0,0 1 1 0 0,0-1 0 0 0,-1 1 0 0 0,1 0-1 0 0,0 0 1 0 0,-1 0 0 0 0,0 0 0 0 0,0 0-1 0 0,0 0 1 0 0,0 0 0 0 0,0 1-1 0 0,0-1-12 0 0,-37 46 216 0 0,27-35-155 0 0,0-4 10 0 0,1 1-1 0 0,0 1 1 0 0,1 0 0 0 0,0 0 0 0 0,1 0 0 0 0,0 1-1 0 0,0 3-70 0 0,5-14 37 0 0,1-1-1 0 0,-1 1 1 0 0,1-1 0 0 0,-1 1-1 0 0,1 0 1 0 0,0-1-1 0 0,-1 1 1 0 0,1 0-1 0 0,0-1 1 0 0,0 1-1 0 0,0-1 1 0 0,0 1-1 0 0,1 0 1 0 0,-1-1 0 0 0,0 1-1 0 0,1-1 1 0 0,-1 1-1 0 0,1 0 1 0 0,0-1-1 0 0,-1 1 1 0 0,1-1-1 0 0,0 1-36 0 0,31 3 747 0 0,40 0 44 0 0,-71-4-767 0 0,-1 0 1 0 0,0 0-1 0 0,0 0 1 0 0,0 1 0 0 0,1-1-1 0 0,-1 0 1 0 0,0 0 0 0 0,0 0-1 0 0,-1 1 1 0 0,1-1-1 0 0,0 0 1 0 0,0 0 0 0 0,0 0-1 0 0,-1 1 1 0 0,1-1-1 0 0,-1 0 1 0 0,1 0 0 0 0,-1 0-1 0 0,1 0 1 0 0,-1 0-1 0 0,0 0 1 0 0,0 0 0 0 0,1 0-1 0 0,-1 0 1 0 0,0 0-1 0 0,0 0 1 0 0,0-1 0 0 0,0 1-1 0 0,0 0 1 0 0,0-1-1 0 0,0 1-24 0 0,-7 10 63 0 0,5-6-49 0 0,0 1 1 0 0,1-1-1 0 0,-1 1 1 0 0,1 0-1 0 0,1 0 1 0 0,-1 0-1 0 0,1-1 1 0 0,0 1-1 0 0,0 0 0 0 0,1 1 1 0 0,0-1-1 0 0,0 0-14 0 0,1 4 16 0 0,0-1 0 0 0,1 0-1 0 0,0 1 1 0 0,0-1 0 0 0,1 0-1 0 0,1 0 1 0 0,-1 0 0 0 0,1-1-1 0 0,1 1 1 0 0,2 3-16 0 0,9 18 59 0 0,-16-28-54 0 0,1-1 0 0 0,0 1 0 0 0,0 0 0 0 0,-1 0-1 0 0,1 0 1 0 0,-1 0 0 0 0,0 0 0 0 0,1 0 0 0 0,-1 0 0 0 0,0 0-1 0 0,0 0 1 0 0,0 0 0 0 0,-1 0 0 0 0,1 0 0 0 0,0 0-1 0 0,-1 0 1 0 0,1 0 0 0 0,-1 0 0 0 0,0 0 0 0 0,1 0 0 0 0,-1 0-1 0 0,0-1 1 0 0,0 1 0 0 0,-1 0 0 0 0,1-1 0 0 0,0 1 0 0 0,0-1-1 0 0,-1 1 1 0 0,1-1 0 0 0,-1 1 0 0 0,1-1 0 0 0,-1 0-1 0 0,0 0 1 0 0,1 0 0 0 0,-1 0 0 0 0,0 0-5 0 0,-71 28 77 0 0,4-21-14 0 0,53-11-55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3:45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864 39 3712 0 0,'0'0'73'0'0,"0"0"6"0"0,0 0 1 0 0,0 0-5 0 0,0 0-21 0 0,-4-20 402 0 0,2 18-395 0 0,0 0-1 0 0,-1 1 1 0 0,1-1-1 0 0,0 0 1 0 0,-1 1-1 0 0,1 0 1 0 0,-1-1-1 0 0,1 1 1 0 0,-1 0-1 0 0,0 0 1 0 0,1 1-1 0 0,-1-1 1 0 0,0 0-1 0 0,0 1 1 0 0,0 0 0 0 0,1 0-1 0 0,-1 0 1 0 0,0 0-1 0 0,0 0 1 0 0,0 0-1 0 0,1 1 1 0 0,-1-1-1 0 0,0 1 1 0 0,0 0-1 0 0,1 0 1 0 0,-1 0-1 0 0,-1 1-60 0 0,-10 1-45 0 0,7-2 89 0 0,0 1 0 0 0,1 1 0 0 0,-1-1 0 0 0,1 1 0 0 0,0 0-1 0 0,0 0 1 0 0,0 1 0 0 0,0 0 0 0 0,1 0 0 0 0,-1 0 0 0 0,1 1-1 0 0,0 0 1 0 0,0 0 0 0 0,1 0 0 0 0,-1 1-44 0 0,4-4 30 0 0,0 0 1 0 0,0 1-1 0 0,0-1 0 0 0,0 1 1 0 0,1 0-1 0 0,-1-1 0 0 0,1 1 1 0 0,-1 0-1 0 0,1-1 1 0 0,0 1-1 0 0,0 0 0 0 0,0-1 1 0 0,1 1-1 0 0,-1 0 0 0 0,1-1 1 0 0,-1 1-1 0 0,1 0 1 0 0,0-1-1 0 0,0 1 0 0 0,0-1 1 0 0,0 1-1 0 0,0-1 0 0 0,1 0 1 0 0,-1 0-1 0 0,1 1 1 0 0,0-1-1 0 0,-1 0 0 0 0,1 0 1 0 0,0 0-1 0 0,0-1 0 0 0,0 1 1 0 0,0 0-1 0 0,1-1 1 0 0,-1 1-1 0 0,0-1 0 0 0,1 0 1 0 0,1 1-31 0 0,65 61 1228 0 0,-54-21-682 0 0,-17-39-524 0 0,0 0 0 0 0,0 0 1 0 0,0-1-1 0 0,0 1 0 0 0,0 0 0 0 0,-1-1 0 0 0,1 1 0 0 0,-1-1 0 0 0,0 0 0 0 0,0 0 0 0 0,1 0 0 0 0,-1 0 0 0 0,-1 0 0 0 0,1-1 0 0 0,0 1 0 0 0,0-1 0 0 0,0 0 0 0 0,-1 0 1 0 0,1 0-1 0 0,-1 0 0 0 0,-1-1-22 0 0,-2 3 31 0 0,-52 23 238 0 0,95-7 159 0 0,-33-15-404 0 0,1 0 0 0 0,-1 0 0 0 0,0 1 0 0 0,0-1 0 0 0,0 1 0 0 0,0-1 0 0 0,-1 1 1 0 0,0 0-1 0 0,0 0 0 0 0,0 0 0 0 0,0 0 0 0 0,-1 0 0 0 0,0 0 0 0 0,0 1 0 0 0,-1 0-24 0 0,2 3 33 0 0,23 135 283 0 0,-20-103-199 0 0,-5-38-114 0 0,0 0 1 0 0,1 0-1 0 0,-1 0 0 0 0,1 0 1 0 0,0 0-1 0 0,0 0 1 0 0,0 0-1 0 0,0 0 0 0 0,0-1 1 0 0,1 1-1 0 0,-1 0 0 0 0,1-1 1 0 0,-1 1-1 0 0,1-1 1 0 0,0 0-1 0 0,0 1 0 0 0,0-1 1 0 0,1 0-1 0 0,-1 0 0 0 0,0 0 1 0 0,1-1-1 0 0,-1 1 1 0 0,1-1-1 0 0,-1 1 0 0 0,1-1 1 0 0,0 0-1 0 0,0 0 0 0 0,0 0 1 0 0,0 0-1 0 0,0 0 1 0 0,-1-1-1 0 0,1 1 0 0 0,0-1 1 0 0,1 0-4 0 0,40-5-8 0 0,-40 3 8 0 0</inkml:trace>
  <inkml:trace contextRef="#ctx0" brushRef="#br0" timeOffset="2273.645">20 566 7024 0 0,'16'1'385'0'0,"0"0"0"0"0,0-2 0 0 0,0 1 0 0 0,0-2 0 0 0,0 0 0 0 0,13-4-385 0 0,87-25 1986 0 0,-15 15-1334 0 0,-66 14-447 0 0,-19-2-61 0 0,-15 3-140 0 0,-1 1-9 0 0,-4-12-130 0 0,3 11 118 0 0</inkml:trace>
  <inkml:trace contextRef="#ctx0" brushRef="#br0" timeOffset="7549.128">350 349 5624 0 0,'0'0'184'0'0,"0"0"0"0"0,0 0 0 0 0,0 0-16 0 0,-5-16 400 0 0,2 10-464 0 0,-1-1 1 0 0,-1 1-1 0 0,1 0 1 0 0,-1 0-1 0 0,0 0 1 0 0,0 0-1 0 0,0 1 1 0 0,-1 0-1 0 0,0 0 1 0 0,0 1-1 0 0,-1 0 0 0 0,1 0 1 0 0,-1 0-1 0 0,-2-1-104 0 0,-14-7 384 0 0,-5 0-105 0 0,23 10-225 0 0,5 9 124 0 0,5 3-164 0 0,0-1 0 0 0,0 0 1 0 0,1 0-1 0 0,0 0 0 0 0,1 0 0 0 0,0-1 0 0 0,0 0 1 0 0,1-1-1 0 0,0 1 0 0 0,0-1 0 0 0,5 2-14 0 0,-5-4 68 0 0,-1 0 0 0 0,1 1 0 0 0,-1 0-1 0 0,0 0 1 0 0,0 0 0 0 0,-1 1 0 0 0,0 0 0 0 0,3 5-68 0 0,47 59 1152 0 0,-56-72-1138 0 0,1 1 0 0 0,0 0 1 0 0,-1 0-1 0 0,1 0 0 0 0,-1 0 1 0 0,1-1-1 0 0,-1 1 0 0 0,1 0 1 0 0,-1-1-1 0 0,1 1 1 0 0,-1 0-1 0 0,1-1 0 0 0,-1 1 1 0 0,1 0-1 0 0,-1-1 0 0 0,0 1 1 0 0,1-1-1 0 0,-1 1 0 0 0,1-1 1 0 0,-1 1-1 0 0,0-1 0 0 0,0 1 1 0 0,1-1-1 0 0,-1 0 0 0 0,0 1 1 0 0,0-1-1 0 0,0 1 0 0 0,0-1 1 0 0,0 1-1 0 0,0-1 1 0 0,1 0-1 0 0,-1 1 0 0 0,-1-1 1 0 0,1 1-1 0 0,0-1 0 0 0,0 0 1 0 0,0 1-1 0 0,0-1 0 0 0,0 1 1 0 0,0-1-1 0 0,-1 1 0 0 0,1-1 1 0 0,0 0-1 0 0,0 1 0 0 0,-1-1 1 0 0,1 1-1 0 0,0-1 1 0 0,-1 1-1 0 0,1 0 0 0 0,-1-1 1 0 0,1 1-1 0 0,-1-1-14 0 0,1 0-2 0 0,-1-4 44 0 0,0 0 0 0 0,-1-1-1 0 0,0 1 1 0 0,0 0 0 0 0,0 0 0 0 0,-1 0 0 0 0,1 0 0 0 0,-1 1 0 0 0,0-1 0 0 0,0 1 0 0 0,-1-1 0 0 0,0 1 0 0 0,0-1-42 0 0,-31-34 471 0 0,4 2-111 0 0,16 21 550 0 0,17 24-835 0 0,-1 0 0 0 0,1-1 0 0 0,1 1 0 0 0,-1 0 0 0 0,1-1 0 0 0,0 0 0 0 0,1 0 0 0 0,0 0 0 0 0,0 0 0 0 0,1 0 0 0 0,-1-1 0 0 0,1 0 0 0 0,1 0 0 0 0,1 2-75 0 0,11 14 128 0 0,18 16 77 0 0,24 29-24 0 0,-44-55-137 0 0,-18-15-26 0 0,3 2-18 0 0,-1 1 0 0 0,0 0 0 0 0,0-1 0 0 0,0 1 1 0 0,0 0-1 0 0,0-1 0 0 0,0 1 0 0 0,0 0 0 0 0,-1-1 1 0 0,1 1-1 0 0,0-1 0 0 0,0 1 0 0 0,0 0 0 0 0,0-1 1 0 0,0 1-1 0 0,-1 0 0 0 0,1-1 0 0 0,0 1 0 0 0,0 0 1 0 0,0 0-1 0 0,-1-1 0 0 0,1 1 0 0 0,0 0 1 0 0,-1-1-1 0 0,1 1 0 0 0,0 0 0 0 0,0 0 0 0 0,-1 0 1 0 0,1-1-1 0 0,0 1 0 0 0,-1 0 0 0 0,1 0 0 0 0,0 0 1 0 0,-1 0-1 0 0,1 0 0 0 0,-1 0 0 0 0,1 0 0 0 0,0 0 1 0 0,-1 0-1 0 0,1 0 0 0 0,0 0 0 0 0,-1 0 1 0 0,1 0-1 0 0,-1 0 0 0 0,1 0 0 0 0,0 0 0 0 0,-1 0 1 0 0,1 0-1 0 0,0 0 0 0 0,-1 0 0 0 0,1 1 0 0 0,0-1 1 0 0,-1 0-1 0 0,1 0 0 0 0,0 0 0 0 0,0 1 0 0 0,-1-1 1 0 0,1 0-1 0 0,0 0 0 0 0,-1 1 0 0 0,1-1 0 0 0,0 1 0 0 0,-21 20 19 0 0,18-17-17 0 0,-35 37 21 0 0,31-28 5 0 0,-1-1 0 0 0,2 1 0 0 0,0 1 0 0 0,0-1 0 0 0,1 1 0 0 0,1 0 0 0 0,-2 9-28 0 0,-18 50 172 0 0,-22-7 186 0 0,98-150 59 0 0,-21-4-409 0 0,-9 39-32 0 0,-55 136-22 0 0,5 3 14 0 0,27-79 14 0 0,12-28 2 0 0,21-51-28 0 0,28-49-55 0 0,-57 114 74 0 0,-1 0 1 0 0,1 0 0 0 0,-1 0 0 0 0,0-1 0 0 0,-1 1 0 0 0,1 0 0 0 0,0-1 0 0 0,-1 1 0 0 0,0-1 0 0 0,0 0 0 0 0,0 1 0 0 0,0-1 0 0 0,0 0 0 0 0,-1 0-1 0 0,0 1 1 0 0,0-1 0 0 0,0 0 0 0 0,0 0 0 0 0,-1-2 24 0 0,-5-4-20 0 0,-1 0-1 0 0,0 1 1 0 0,-1 0 0 0 0,0 0-1 0 0,0 1 1 0 0,-1 0 0 0 0,-3-2 20 0 0,0 0-23 0 0,-29-23 6 0 0,-33-37 81 0 0,30-7 398 0 0,44 78-455 0 0,1-1 0 0 0,-1 0-1 0 0,0 0 1 0 0,0 0 0 0 0,0-1-1 0 0,1 1 1 0 0,-1 0 0 0 0,0 0-1 0 0,0 0 1 0 0,0 0 0 0 0,1 0-1 0 0,-1 0 1 0 0,0 0 0 0 0,0 0-1 0 0,0 0 1 0 0,1 0 0 0 0,-1 0-1 0 0,0-1 1 0 0,0 1 0 0 0,0 0-1 0 0,0 0 1 0 0,0 0 0 0 0,1 0 0 0 0,-1-1-1 0 0,0 1 1 0 0,0 0 0 0 0,0 0-1 0 0,0 0 1 0 0,0 0 0 0 0,0-1-1 0 0,0 1 1 0 0,0 0 0 0 0,0 0-1 0 0,0 0 1 0 0,0-1 0 0 0,0 1-1 0 0,0 0 1 0 0,0 0 0 0 0,0 0-1 0 0,0-1 1 0 0,0 1 0 0 0,0 0-1 0 0,0 0 1 0 0,0 0 0 0 0,0-1 0 0 0,0 1-1 0 0,0 0 1 0 0,0 0 0 0 0,0 0-1 0 0,0-1 1 0 0,0 1-7 0 0,19 11 41 0 0,-19-10-38 0 0,108 62 53 0 0,-103-61-56 0 0</inkml:trace>
  <inkml:trace contextRef="#ctx0" brushRef="#br0" timeOffset="8588.664">376 584 8432 0 0,'0'0'154'0'0,"0"0"9"0"0,0 0-7 0 0,0 0-11 0 0,-2 0-50 0 0,-92-8 722 0 0,64 3-709 0 0,-142 17 316 0 0,132-23-517 0 0,25 4-526 0 0,-8 6 158 0 0,23 1 476 0 0,1 0 0 0 0,-1 0-1 0 0,0 0 1 0 0,0 0 0 0 0,0 0 0 0 0,0 1-1 0 0,0-1 1 0 0,0 0 0 0 0,0 0 0 0 0,0 0 0 0 0,0 0-1 0 0,0 0 1 0 0,0 0 0 0 0,0 1 0 0 0,1-1-1 0 0,-1 0 1 0 0,0 0 0 0 0,0 0 0 0 0,0 0-1 0 0,0 0 1 0 0,0 0 0 0 0,0 1 0 0 0,0-1 0 0 0,0 0-1 0 0,-1 0 1 0 0,1 0 0 0 0,0 0 0 0 0,0 0-1 0 0,0 1 1 0 0,0-1 0 0 0,0 0 0 0 0,0 0-1 0 0,0 0 1 0 0,0 0 0 0 0,0 0 0 0 0,0 0 0 0 0,0 0-1 0 0,0 1 1 0 0,0-1 0 0 0,-1 0 0 0 0,1 0-1 0 0,0 0 1 0 0,0 0-15 0 0,14 1 285 0 0,66-1-56 0 0,-41-2-163 0 0,70-5 62 0 0,-35 4 85 0 0,-66 5-170 0 0,-6-2-35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24:37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61 3312 0 0,'0'0'8'0'0,"0"0"0"0"0,0 0 0 0 0,0 0 0 0 0,0 0 0 0 0,0 0 0 0 0,0 0 1 0 0,0 0 11 0 0,3-1 26 0 0,13-5 79 0 0,8-17 187 0 0,-16 18-249 0 0,0 1 0 0 0,0 0 0 0 0,0 0 0 0 0,0 1 0 0 0,0 0 0 0 0,1 0 0 0 0,-1 1 0 0 0,7-1-63 0 0,-12 3 16 0 0,1 1 0 0 0,-1-1 0 0 0,1 1 0 0 0,-1 0 0 0 0,1 0 0 0 0,-1 0 0 0 0,0 0 0 0 0,0 1 0 0 0,0-1 1 0 0,1 1-1 0 0,-1 0 0 0 0,-1 0 0 0 0,1 0 0 0 0,0 0 0 0 0,0 1 0 0 0,-1-1 0 0 0,1 0 0 0 0,-1 1 0 0 0,0 1-16 0 0,27 46 243 0 0,-29 1 236 0 0,-19 6-114 0 0,-26 42 169 0 0,-12-2 268 0 0,35-68-242 0 0,4-12-118 0 0,0-1 84 0 0,15-12-401 0 0,3-4-108 0 0,0 1 0 0 0,-1-1-1 0 0,1 0 1 0 0,-1 1-1 0 0,1-1 1 0 0,0 0 0 0 0,-1 1-1 0 0,1-1 1 0 0,0 1-1 0 0,0-1 1 0 0,-1 0 0 0 0,1 1-1 0 0,0-1 1 0 0,0 1-1 0 0,0-1 1 0 0,-1 1 0 0 0,1-1-1 0 0,0 1 1 0 0,0-1-1 0 0,0 1 1 0 0,0-1 0 0 0,0 1-1 0 0,0-1 1 0 0,0 1-1 0 0,0-1 1 0 0,0 1 0 0 0,0-1-1 0 0,0 1 1 0 0,1-1-1 0 0,-1 1 1 0 0,0-1 0 0 0,0 1-1 0 0,0-1 1 0 0,1 1-1 0 0,-1-1 1 0 0,0 1 0 0 0,0-1-1 0 0,1 0 1 0 0,-1 1-1 0 0,1-1 1 0 0,-1 0 0 0 0,0 1-1 0 0,1-1 1 0 0,-1 0-1 0 0,1 1 1 0 0,-1-1 0 0 0,0 0-1 0 0,1 0 1 0 0,-1 1-1 0 0,1-1 1 0 0,-1 0 0 0 0,1 0-1 0 0,-1 0 1 0 0,1 0-1 0 0,-1 0 1 0 0,1 0 0 0 0,-1 0-17 0 0,70 18 276 0 0,-25-8-224 0 0,-38-7-45 0 0,12 10-21 0 0,-44 2-3 0 0,-1 26 17 0 0,32 64 8 0 0,10-10 80 0 0,-9 43 462 0 0,-22-77-211 0 0,-9-27-143 0 0,-6-2 31 0 0,9-35-133 0 0,-47 8 92 0 0,68-5-178 0 0</inkml:trace>
  <inkml:trace contextRef="#ctx0" brushRef="#br0" timeOffset="9063.308">1489 458 6224 0 0,'0'0'49'0'0,"0"0"3"0"0,0 0-7 0 0,0 0 5 0 0,0 0-13 0 0,3 1 0 0 0,16 8 118 0 0,-19-9-68 0 0,0 0 2 0 0,0 0-2 0 0,0 0-30 0 0,0 0-2 0 0,19 19 395 0 0,83 78-63 0 0,-53-41-255 0 0,7 5 345 0 0,-45-58-115 0 0,-8-2-226 0 0</inkml:trace>
  <inkml:trace contextRef="#ctx0" brushRef="#br0" timeOffset="9561.641">1775 451 7024 0 0,'0'0'32'0'0,"0"0"1"0"0,0 0 4 0 0,0 0-5 0 0,0 0-5 0 0,0 0 2 0 0,0 0-3 0 0,0 0 3 0 0,0 0 23 0 0,0 0 11 0 0,0 0 1 0 0,0 0-6 0 0,0 0-18 0 0,0 0 4 0 0,0 0-1 0 0,0 0 5 0 0,0 0 8 0 0,-2 3 4 0 0,-28 16 135 0 0,-32 17 13 0 0,27-16-135 0 0,-15 19 35 0 0,1 12 8 0 0,27-30-36 0 0,-2 10 125 0 0,17-22-34 0 0,5-6-132 0 0</inkml:trace>
  <inkml:trace contextRef="#ctx0" brushRef="#br0" timeOffset="7636.834">654 365 6128 0 0,'0'0'16'0'0,"0"0"1"0"0,0 0 4 0 0,0 0-5 0 0,0 0-5 0 0,0 0 5 0 0,0 0 5 0 0,0 0 26 0 0,0 0 118 0 0,0 0 41 0 0,0 0 2 0 0,0 0-19 0 0,0 0-73 0 0,0 0-15 0 0,-1-3-2 0 0,1 3-101 0 0,-1-1 31 0 0,0 0 0 0 0,1 1-1 0 0,-1-1 1 0 0,1 0 0 0 0,-1 0 0 0 0,1 0-1 0 0,-1 0 1 0 0,1 0 0 0 0,0 0-1 0 0,0 0 1 0 0,-1 0 0 0 0,1 0 0 0 0,0 0-1 0 0,0 0 1 0 0,0 0 0 0 0,0 0-1 0 0,0-1 1 0 0,0 1 0 0 0,0 0 0 0 0,1 0-1 0 0,-1 0 1 0 0,0 0 0 0 0,1 0-1 0 0,-1 0 1 0 0,0 0 0 0 0,1 0 0 0 0,-1 1-1 0 0,1-1 1 0 0,0 0 0 0 0,-1 0-1 0 0,1 0 1 0 0,-1 0 0 0 0,1 1 0 0 0,0-1-1 0 0,0 0 1 0 0,0 0-29 0 0,3-2 46 0 0,0 0 1 0 0,0 0-1 0 0,0 0 0 0 0,0 0 0 0 0,1 0 0 0 0,-1 1 1 0 0,1 0-1 0 0,0 0 0 0 0,0 1 0 0 0,-1-1 1 0 0,1 1-1 0 0,0 0 0 0 0,0 0 0 0 0,0 0 0 0 0,1 1 1 0 0,-1 0-1 0 0,0 0 0 0 0,2 0-46 0 0,90-4 93 0 0,3-4 397 0 0,-64-1-201 0 0,-8-2 78 0 0,-25 10-337 0 0,-3 0-21 0 0,-1 1 0 0 0,1 0 1 0 0,0 0-1 0 0,0 0 0 0 0,0 0 0 0 0,0 0 0 0 0,0 0 0 0 0,-1 0 0 0 0,1 0 0 0 0,0-1 0 0 0,0 1 1 0 0,0 0-1 0 0,0 0 0 0 0,0 0 0 0 0,0 0 0 0 0,0 0 0 0 0,0 0 0 0 0,0-1 0 0 0,-1 1 0 0 0,1 0 1 0 0,0 0-1 0 0,0 0 0 0 0,0 0 0 0 0,0-1 0 0 0,0 1 0 0 0,0 0 0 0 0,0 0 0 0 0,0 0 0 0 0,0 0 1 0 0,0-1-1 0 0,0 1 0 0 0,0 0 0 0 0,0 0 0 0 0,0 0 0 0 0,0 0 0 0 0,1-1 0 0 0,-1 1 0 0 0,0 0 0 0 0,0 0 1 0 0,0 0-1 0 0,0 0 0 0 0,0 0 0 0 0,0-1 0 0 0,0 1 0 0 0,0 0 0 0 0,1 0 0 0 0,-1 0 0 0 0,0 0 1 0 0,0 0-1 0 0,0 0 0 0 0,0 0 0 0 0,0 0 0 0 0,1-1-9 0 0,-4 1 47 0 0</inkml:trace>
  <inkml:trace contextRef="#ctx0" brushRef="#br0" timeOffset="8365.268">797 344 5720 0 0,'0'0'56'0'0,"0"0"0"0"0,-2-2 1 0 0,-23-37 710 0 0,2 53-469 0 0,11 0-248 0 0,-1 0 0 0 0,2 0 0 0 0,0 1 0 0 0,0 0 0 0 0,-5 12-50 0 0,2 8 101 0 0,14-32-100 0 0,-1 0 1 0 0,0 0-1 0 0,1 0 0 0 0,-1 0 0 0 0,1 0 0 0 0,0 0 1 0 0,0 0-1 0 0,0 0 0 0 0,0 0 0 0 0,1 0 1 0 0,-1 0-1 0 0,1 0 0 0 0,0 0 0 0 0,0 0 1 0 0,0 0-1 0 0,0-1 0 0 0,0 1 0 0 0,1 0 0 0 0,-1-1 1 0 0,1 1-1 0 0,0 0 0 0 0,0-1 0 0 0,0 0 1 0 0,0 0-1 0 0,2 2-1 0 0,25 28 0 0 0,-26-31 0 0 0,1 0 0 0 0,0 0 0 0 0,-1 0 0 0 0,1-1 0 0 0,0 1 0 0 0,0-1 0 0 0,-1 0 0 0 0,1 0 0 0 0,0-1 0 0 0,-1 1 0 0 0,1-1 0 0 0,0 0 0 0 0,-1 1 0 0 0,1-2 0 0 0,-1 1 0 0 0,1 0 0 0 0,-1-1 0 0 0,2 0 0 0 0,13-5 0 0 0,39-12 13 0 0,-39 11-2 0 0,-13 9 7 0 0,0 0 0 0 0,0 0 0 0 0,0 0 1 0 0,0 1-1 0 0,-1 0 0 0 0,1 0 0 0 0,-1 0 0 0 0,1 0 0 0 0,-1 1 1 0 0,0 0-1 0 0,1 0 0 0 0,-2 0 0 0 0,1 0 0 0 0,0 0 0 0 0,-1 1 1 0 0,1 0-1 0 0,-1 0 0 0 0,0 0 0 0 0,0 0 0 0 0,0 1-18 0 0,15 16 62 0 0,-7-7 33 0 0,-1 0-1 0 0,-1 1 1 0 0,0-1-1 0 0,-1 2 1 0 0,-1-1-1 0 0,0 1 1 0 0,-1 0-1 0 0,-1 1 1 0 0,1 6-95 0 0,3 34 268 0 0,-13-35-38 0 0,-22 2-3 0 0,-89-3-4 0 0,-30-10-87 0 0,88-14-95 0 0,-4-5 54 0 0,47-1-63 0 0,-6 2 32 0 0,18 7-56 0 0</inkml:trace>
  <inkml:trace contextRef="#ctx0" brushRef="#br0" timeOffset="12596.912">2115 566 3504 0 0,'0'0'9'0'0,"3"-2"5"0"0,-3 1-9 0 0,2-1 61 0 0,0 0 1 0 0,-1 0-1 0 0,1 0 0 0 0,0-1 0 0 0,-1 1 1 0 0,1-1-1 0 0,-1 1 0 0 0,0-1 0 0 0,0 1 0 0 0,0-1 1 0 0,0 0-1 0 0,0 0 0 0 0,-1 1 0 0 0,1-1 1 0 0,-1 0-1 0 0,0-2-66 0 0,-5-9 2576 0 0,5 74-1810 0 0,0-49-749 0 0,-1 29 427 0 0,3 0-1 0 0,1 1 0 0 0,6 31-443 0 0,-5-30 815 0 0,-4-41-727 0 0,0-1 8 0 0,0 0 33 0 0,0 0 12 0 0,0 0-2 0 0,0 0-7 0 0,0 0-41 0 0,0 0-11 0 0,0-14 280 0 0,4-130 345 0 0,16 73-322 0 0,4 35 26 0 0,-1 15 132 0 0,-21 20-484 0 0,1-1 0 0 0,-1 1 1 0 0,1-1-1 0 0,0 1 0 0 0,-1 0 0 0 0,1 0 0 0 0,0 0 0 0 0,0 0 0 0 0,-1 0 0 0 0,1 0 0 0 0,0 1 0 0 0,0 0 0 0 0,0 0 0 0 0,0-1 0 0 0,0 1 1 0 0,0 1-58 0 0,0-1 49 0 0,0 0 0 0 0,0 0 1 0 0,1 0-1 0 0,-1 1 1 0 0,0-1-1 0 0,0 1 1 0 0,0 0-1 0 0,0 0 1 0 0,0 0-1 0 0,0 1 1 0 0,0-1-1 0 0,-1 1 0 0 0,1-1 1 0 0,0 1-1 0 0,-1 0 1 0 0,1 0-1 0 0,-1 0 1 0 0,0 0-1 0 0,1 0 1 0 0,-1 1-1 0 0,0-1 1 0 0,0 2-50 0 0,23 43 592 0 0,-18 7-97 0 0,-3 39 88 0 0,-2-66-295 0 0,5-27-101 0 0,-7 0-165 0 0</inkml:trace>
  <inkml:trace contextRef="#ctx0" brushRef="#br0" timeOffset="16750.635">2495 217 5824 0 0,'-3'-1'8'0'0,"-32"-1"240"0"0,34 2-24 0 0,3 1 2265 0 0,156 9-2289 0 0,-17-31 265 0 0,0 5 337 0 0,-71 11-269 0 0,-68 5-233 0 0,-2 0-249 0 0</inkml:trace>
  <inkml:trace contextRef="#ctx0" brushRef="#br0" timeOffset="17110.524">2576 277 8032 0 0,'-31'128'1064'0'0,"35"-61"-632"0"0,7 88 353 0 0,-15-8-482 0 0,4-66-174 0 0,4-74-114 0 0,0-6-15 0 0</inkml:trace>
  <inkml:trace contextRef="#ctx0" brushRef="#br0" timeOffset="17390.512">2489 559 7232 0 0,'3'1'25'0'0,"74"-7"140"0"0,26-14 211 0 0,-37 18-181 0 0,36-5 94 0 0,-91 5-254 0 0,-2-1-8 0 0</inkml:trace>
  <inkml:trace contextRef="#ctx0" brushRef="#br0" timeOffset="17950.367">2807 694 5720 0 0,'0'0'56'0'0,"3"1"0"0"0,9 2 12 0 0,0 0 1 0 0,0-2 0 0 0,0 1-1 0 0,0-1 1 0 0,0-1 0 0 0,0 0-1 0 0,0-1 1 0 0,0 0 0 0 0,0-1-1 0 0,0 0 1 0 0,0-1 0 0 0,0 0-69 0 0,84-37 466 0 0,-52 13-266 0 0,-41 24-182 0 0,0 0 0 0 0,0-1 0 0 0,0 1 0 0 0,0 0-1 0 0,0-1 1 0 0,-1 0 0 0 0,0 1 0 0 0,1-1-1 0 0,-2 0 1 0 0,1 0 0 0 0,0 0 0 0 0,0-4-18 0 0,-1 6 13 0 0,-7-15 91 0 0,-33 10-52 0 0,30 6-46 0 0,0 2 1 0 0,0-1-1 0 0,0 1 0 0 0,0 1 1 0 0,0 0-1 0 0,0 0 1 0 0,0 0-1 0 0,1 1 0 0 0,0 1 1 0 0,-1-1-1 0 0,1 1 0 0 0,0 1 1 0 0,1-1-1 0 0,-4 3-6 0 0,-13 7 22 0 0,21-13-17 0 0,-1 1-1 0 0,1-1 1 0 0,-1 1 0 0 0,1 0 0 0 0,0 0 0 0 0,-1 1 0 0 0,1-1 0 0 0,1 1 0 0 0,-1-1-1 0 0,0 1 1 0 0,0 0 0 0 0,1 0 0 0 0,0 0 0 0 0,0 1 0 0 0,0-1 0 0 0,0 0-1 0 0,0 1 1 0 0,0-1 0 0 0,1 1 0 0 0,-1 3-5 0 0,0-1 9 0 0,0 1-1 0 0,1-1 1 0 0,0 1-1 0 0,1-1 1 0 0,-1 1-1 0 0,1 0 1 0 0,1-1 0 0 0,-1 1-1 0 0,1 0 1 0 0,0-1-1 0 0,0 1 1 0 0,1-1-1 0 0,0 0 1 0 0,0 0 0 0 0,1 1-1 0 0,0-1 1 0 0,0 0-1 0 0,0-1 1 0 0,0 1-1 0 0,1-1 1 0 0,0 1-1 0 0,0-1 1 0 0,1 0 0 0 0,-1-1-1 0 0,1 1 1 0 0,4 2-9 0 0,-1-4 28 0 0,0 1 0 0 0,1-1 0 0 0,-1-1 1 0 0,1 0-1 0 0,0 0 0 0 0,0-1 0 0 0,0 0 0 0 0,-1 0 1 0 0,1-1-1 0 0,0 0 0 0 0,0-1 0 0 0,0 0 0 0 0,0 0 1 0 0,0-1-1 0 0,-1 0 0 0 0,1-1 0 0 0,-1 0 1 0 0,1 0-1 0 0,4-3-28 0 0,6-1 72 0 0</inkml:trace>
  <inkml:trace contextRef="#ctx0" brushRef="#br0" timeOffset="18467.303">3500 553 7736 0 0,'-3'1'137'0'0,"-106"38"624"0"0,103-37-677 0 0,0 1 0 0 0,0 0-1 0 0,1-1 1 0 0,-1 2-1 0 0,1-1 1 0 0,-1 1-1 0 0,1-1 1 0 0,0 2 0 0 0,0-1-1 0 0,1 0 1 0 0,-1 1-1 0 0,1 0 1 0 0,0 0-1 0 0,0 0 1 0 0,1 1 0 0 0,-1-1-1 0 0,1 1 1 0 0,0 0-1 0 0,-1 5-83 0 0,1-4 71 0 0,0 0 0 0 0,1 1 0 0 0,0-1-1 0 0,0 0 1 0 0,1 1 0 0 0,0-1 0 0 0,0 1 0 0 0,0-1-1 0 0,1 1 1 0 0,1 0 0 0 0,-1-1-71 0 0,0-5 11 0 0,1-1-1 0 0,-1 1 1 0 0,1 0 0 0 0,-1-1-1 0 0,1 1 1 0 0,-1-1 0 0 0,1 0 0 0 0,0 1-1 0 0,0-1 1 0 0,-1 1 0 0 0,1-1-1 0 0,0 0 1 0 0,0 0 0 0 0,0 1-1 0 0,1-1 1 0 0,-1 0 0 0 0,0 0-1 0 0,0 0 1 0 0,1 0 0 0 0,-1-1 0 0 0,0 1-1 0 0,1 0 1 0 0,-1 0 0 0 0,1-1-1 0 0,-1 1 1 0 0,1-1 0 0 0,-1 1-1 0 0,1-1 1 0 0,-1 0 0 0 0,1 0-1 0 0,0 0 1 0 0,-1 1 0 0 0,1-2 0 0 0,-1 1-1 0 0,1 0 1 0 0,1 0-11 0 0,56-14 156 0 0,-49 8-124 0 0,1 0 0 0 0,-1 0 0 0 0,0-1 0 0 0,0-1 0 0 0,-1 1 0 0 0,0-1 0 0 0,0-1 0 0 0,-1 0 0 0 0,6-9-32 0 0,19-34 162 0 0,-15 9 20 0 0,-23 4 85 0 0,-10 51-106 0 0,-13 56 19 0 0,26 49-26 0 0,3-112-143 0 0,0-1 0 0 0,1 1 0 0 0,-1-1 1 0 0,1 0-1 0 0,0 0 0 0 0,0 0 1 0 0,1 0-1 0 0,-1 0 0 0 0,1 0 0 0 0,0 0 1 0 0,0-1-1 0 0,0 0 0 0 0,0 1 1 0 0,1-1-1 0 0,3 2-11 0 0,19-1 104 0 0,-21-4-81 0 0</inkml:trace>
  <inkml:trace contextRef="#ctx0" brushRef="#br0" timeOffset="18782.235">3698 203 8744 0 0,'-1'4'130'0'0,"-11"137"640"0"0,13-19 314 0 0,16 62-308 0 0,1-48-450 0 0,-9-89-123 0 0,-9-46-164 0 0</inkml:trace>
  <inkml:trace contextRef="#ctx0" brushRef="#br0" timeOffset="19355.928">3467 539 7736 0 0,'2'0'80'0'0,"79"-15"336"0"0,39-5 212 0 0,113 6 256 0 0,-151 1-587 0 0,-32 7-26 0 0,-50 7-264 0 0,1-1 0 0 0,0 1 0 0 0,0 0 0 0 0,-1-1 0 0 0,1 1 1 0 0,-1 0-1 0 0,1 0 0 0 0,0-1 0 0 0,-1 1 0 0 0,1 0 0 0 0,-1 0 0 0 0,0 0 1 0 0,1 0-1 0 0,-1-1 0 0 0,0 1 0 0 0,1 0 0 0 0,-1 0 0 0 0,0 0 0 0 0,0 0 1 0 0,0 0-1 0 0,0 0 0 0 0,0 0 0 0 0,0 0 0 0 0,0 0 0 0 0,0 0 1 0 0,0 0-1 0 0,-1 0 0 0 0,1 0 0 0 0,0 0 0 0 0,-1-1 0 0 0,1 1 0 0 0,0 0 1 0 0,-1 0-1 0 0,1 0 0 0 0,-1 0 0 0 0,1-1 0 0 0,-1 1 0 0 0,0 0 0 0 0,1 0 1 0 0,-1-1-1 0 0,0 1 0 0 0,1-1 0 0 0,-1 1 0 0 0,0 0-7 0 0,-2 5 15 0 0,-6 19 26 0 0,2-1-1 0 0,1 2 1 0 0,1-1-1 0 0,1 1 1 0 0,-1 20-41 0 0,4-35 12 0 0,0-2 1 0 0,1 1-1 0 0,0 0 1 0 0,0-1 0 0 0,1 1 0 0 0,0 0 0 0 0,1-1 0 0 0,0 1-1 0 0,3 8-12 0 0,-3-16 5 0 0,1 1 0 0 0,-1 0 0 0 0,1-1 0 0 0,-1 1 0 0 0,1-1 0 0 0,0 0 0 0 0,0 0 0 0 0,0 0 0 0 0,0 0 0 0 0,0-1 0 0 0,1 1 0 0 0,-1-1 0 0 0,0 0 0 0 0,1 0 0 0 0,-1 0 0 0 0,1 0 0 0 0,-1 0-1 0 0,1-1 1 0 0,-1 0 0 0 0,1 0 0 0 0,1 0-5 0 0,-1 0 4 0 0,-1-1 0 0 0,0 1 0 0 0,1-1 0 0 0,-1 0 0 0 0,0 0 0 0 0,0-1 0 0 0,0 1 0 0 0,0-1 0 0 0,0 1 0 0 0,0-1-1 0 0,0 0 1 0 0,0 0 0 0 0,-1 0 0 0 0,1 0 0 0 0,-1-1 0 0 0,1 1 0 0 0,0-3-4 0 0,55-85 61 0 0,-55 84-56 0 0,1 0 0 0 0,-1 0-1 0 0,0 0 1 0 0,0 0 0 0 0,-1 0 0 0 0,0 0-1 0 0,0-1 1 0 0,0 1 0 0 0,-1-1-1 0 0,0 0 1 0 0,0 1 0 0 0,-1-1-1 0 0,0 0 1 0 0,0 1 0 0 0,-1-1 0 0 0,1 0-1 0 0,-1 1 1 0 0,-1-1 0 0 0,-1-5-5 0 0,-21-36 89 0 0,19 33-17 0 0,3 12-49 0 0</inkml:trace>
  <inkml:trace contextRef="#ctx0" brushRef="#br0" timeOffset="19946.286">4294 458 7832 0 0,'31'15'280'0'0,"-29"-13"-245"0"0,1 0 1 0 0,-1 0 0 0 0,1 1 0 0 0,-1-1-1 0 0,0 0 1 0 0,0 1 0 0 0,0-1-1 0 0,0 1 1 0 0,0 0 0 0 0,-1 0-1 0 0,1 0 1 0 0,-1-1 0 0 0,0 1-1 0 0,0 1 1 0 0,0-1-36 0 0,5 11 98 0 0,2 4 150 0 0,-2 1 0 0 0,0 1 0 0 0,-1-1 1 0 0,-1 1-1 0 0,0 0 0 0 0,-2 0 0 0 0,0 0 0 0 0,-2 0 0 0 0,-1 19-248 0 0,1-38 52 0 0,0-1-9 0 0,0 0 4 0 0,0-10 95 0 0,5-135 117 0 0,-4 140-244 0 0,0 0-1 0 0,0-1 1 0 0,1 1-1 0 0,0 0 1 0 0,0 0-1 0 0,0 0 1 0 0,1 0-1 0 0,-1 1 1 0 0,1-1 0 0 0,1 1-1 0 0,-1-1 1 0 0,0 1-1 0 0,4-3-14 0 0,-4 6 8 0 0,0-1 0 0 0,0 0 1 0 0,1 1-1 0 0,-1-1 0 0 0,1 1 0 0 0,-1 0 0 0 0,1 0 0 0 0,-1 0 0 0 0,1 1 0 0 0,-1-1 0 0 0,1 1 0 0 0,0 0 0 0 0,-1 0 0 0 0,1 0 0 0 0,0 1 0 0 0,-1-1 1 0 0,1 1-1 0 0,0 0-8 0 0,45 32 76 0 0,-40-25-64 0 0,48 39 84 0 0,-49-43-87 0 0,0 1 1 0 0,1-1 0 0 0,0 0 0 0 0,1 0-1 0 0,-1-1 1 0 0,0-1 0 0 0,1 1 0 0 0,0-1 0 0 0,-1-1-10 0 0,1 0 18 0 0,0 0 1 0 0,0-1 0 0 0,0-1-1 0 0,-1 0 1 0 0,1 0 0 0 0,0 0-1 0 0,-1-2 1 0 0,1 1 0 0 0,2-2-19 0 0,-5 2 20 0 0,-1-1 1 0 0,0 0 0 0 0,1 0 0 0 0,-1 0 0 0 0,0-1-1 0 0,0 1 1 0 0,-1-2 0 0 0,1 1 0 0 0,-1 0 0 0 0,0-1-1 0 0,0 0 1 0 0,-1-1 0 0 0,0 1 0 0 0,1-1 0 0 0,-1-1-21 0 0,-3 3 13 0 0,0 1 0 0 0,-1-1 0 0 0,0 0 0 0 0,0 1 0 0 0,0-1-1 0 0,0 0 1 0 0,0 0 0 0 0,-1 1 0 0 0,0-1 0 0 0,0 1 0 0 0,0-1 0 0 0,0 0 0 0 0,0 1 0 0 0,-1 0 0 0 0,1-1 0 0 0,-1 1 0 0 0,0 0 0 0 0,0 0 0 0 0,-1 0 0 0 0,1 0 0 0 0,0 0 0 0 0,-1 0 0 0 0,0 1 0 0 0,1-1 0 0 0,-1 1 0 0 0,0 0 0 0 0,0 0 0 0 0,-1 0 0 0 0,1 0 0 0 0,0 0 0 0 0,-1 1 0 0 0,1 0 0 0 0,-1-1 0 0 0,-2 1-13 0 0,0 0 18 0 0,-1 0-1 0 0,1 0 1 0 0,-1 1-1 0 0,0 0 1 0 0,1 0-1 0 0,-1 1 1 0 0,1 0 0 0 0,-1 0-1 0 0,1 0 1 0 0,0 1-1 0 0,-1 0 1 0 0,1 0 0 0 0,0 1-1 0 0,0 0 1 0 0,1 0-1 0 0,-1 0 1 0 0,0 0 0 0 0,1 1-1 0 0,0 0 1 0 0,0 0-1 0 0,0 1 1 0 0,0-1-1 0 0,1 1 1 0 0,0 0 0 0 0,0 0-1 0 0,0 1-17 0 0,2-1 18 0 0,0 1 0 0 0,0 0 0 0 0,1-1 0 0 0,0 1 0 0 0,0 0 0 0 0,1 0 0 0 0,-1 0 0 0 0,1-1 0 0 0,0 1 0 0 0,1 0 0 0 0,0 3-18 0 0,1-3 12 0 0,0 0 0 0 0,1 0 0 0 0,-1-1 0 0 0,1 1 0 0 0,1-1 0 0 0,-1 0 0 0 0,1 1 0 0 0,-1-2 0 0 0,2 1 0 0 0,-1 0 0 0 0,0-1 0 0 0,1 0 0 0 0,0 0 0 0 0,0 0 0 0 0,3 2-12 0 0,12 7 24 0 0,26 10 52 0 0,-32-21-55 0 0,30-5 62 0 0,-14-7-37 0 0,-17 4-28 0 0</inkml:trace>
  <inkml:trace contextRef="#ctx0" brushRef="#br0" timeOffset="20383.048">5272 399 10344 0 0,'-58'33'525'0'0,"-91"8"656"0"0,91-11-431 0 0,57-28-727 0 0,1-1 1 0 0,-1 0-1 0 0,1 1 1 0 0,-1-1-1 0 0,1 0 1 0 0,-1 1-1 0 0,1-1 1 0 0,0 1-1 0 0,0-1 1 0 0,0 0-1 0 0,-1 1 1 0 0,1-1-1 0 0,1 1 1 0 0,-1-1 0 0 0,0 1-1 0 0,0-1 1 0 0,0 0-1 0 0,1 1 1 0 0,-1-1-1 0 0,1 0 1 0 0,-1 1-1 0 0,1-1 1 0 0,0 0-1 0 0,-1 1 1 0 0,1-1-1 0 0,0 0 1 0 0,0 0-1 0 0,0 0 1 0 0,0 0-1 0 0,0 0 1 0 0,0 0 0 0 0,0 0-1 0 0,0 0 1 0 0,1 0-24 0 0,7 7 21 0 0,0-1 0 0 0,0 0 1 0 0,1-1-1 0 0,0 0 0 0 0,0-1 1 0 0,0 0-1 0 0,1 0 0 0 0,-1-1 1 0 0,4 0-22 0 0,88 18 133 0 0,-17 7-34 0 0,-72-25-83 0 0,0 0 1 0 0,-1 1 0 0 0,0 1-1 0 0,0 0 1 0 0,0 1 0 0 0,-1 1-1 0 0,0-1 1 0 0,0 2 0 0 0,-1-1-1 0 0,0 1 1 0 0,0 1 0 0 0,1 3-17 0 0,-9-12 4 0 0,-1 0 1 0 0,1 1-1 0 0,-1-1 1 0 0,0 1-1 0 0,1-1 1 0 0,-1 1-1 0 0,0-1 1 0 0,0 1-1 0 0,0 0 1 0 0,0-1-1 0 0,0 1 1 0 0,0 0-1 0 0,-1 0 1 0 0,1 0-1 0 0,-1 0 1 0 0,1 0-1 0 0,-1 0 1 0 0,0-1 0 0 0,1 1-1 0 0,-1 0 1 0 0,0 0-1 0 0,0 0 1 0 0,-1 0-1 0 0,1 0 1 0 0,0 0-1 0 0,-1 0 1 0 0,1 0-1 0 0,-1 1-4 0 0,-30 3 43 0 0,-214-4 66 0 0,114-5-107 0 0,111 3-2 0 0,0-3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25:15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6 130 2504 0 0,'0'0'16'0'0,"0"0"0"0"0,0 0 3 0 0,0 0 6 0 0,0-2-12 0 0,-2-64 763 0 0,15 42 175 0 0,10-2-679 0 0,-14 19-39 0 0,8 2 223 0 0,-12 7-274 0 0,23 19 412 0 0,-23-12-503 0 0,-1 1 0 0 0,0 0 0 0 0,-1 0-1 0 0,0 0 1 0 0,0 0 0 0 0,-1 1 0 0 0,0-1-1 0 0,-1 1 1 0 0,0-1 0 0 0,-1 1 0 0 0,0 3-91 0 0,-19 37 648 0 0,13-41-544 0 0,-8 25 406 0 0,-2-1 53 0 0,2 10 274 0 0,14-41-818 0 0,1 0-1 0 0,-1 0 1 0 0,1-1-1 0 0,-1 1 1 0 0,1 0-1 0 0,0 0 0 0 0,0-1 1 0 0,0 1-1 0 0,0 0 1 0 0,0-1-1 0 0,1 1 1 0 0,-1-1-1 0 0,1 0 0 0 0,0 1 1 0 0,0-1-1 0 0,0 0 1 0 0,0 0-1 0 0,0 0 1 0 0,0 0-1 0 0,0 0 0 0 0,1-1 1 0 0,-1 1-1 0 0,1-1 1 0 0,-1 0-1 0 0,1 1 1 0 0,-1-1-1 0 0,1 0 0 0 0,0-1 1 0 0,0 1-1 0 0,0 0 1 0 0,-1-1-1 0 0,1 1 1 0 0,0-1-1 0 0,1 0-18 0 0,61-3 191 0 0,-56 0-170 0 0,-3-9 92 0 0,-7 12-105 0 0,1-1 0 0 0,-1 1 0 0 0,1-1 0 0 0,-1 1 0 0 0,0 0 0 0 0,1-1-1 0 0,-1 1 1 0 0,0 0 0 0 0,1 0 0 0 0,-1 0 0 0 0,0-1 0 0 0,1 1 0 0 0,-1 0 0 0 0,0 0-1 0 0,1 0 1 0 0,-1 0 0 0 0,0 0 0 0 0,1 0 0 0 0,-1 0 0 0 0,0 0 0 0 0,0 1 0 0 0,1-1-1 0 0,-1 0 1 0 0,0 0 0 0 0,1 1 0 0 0,-1-1 0 0 0,1 0 0 0 0,-1 1 0 0 0,0-1 0 0 0,1 0-1 0 0,-1 1 1 0 0,1-1 0 0 0,-1 1 0 0 0,1-1 0 0 0,-1 1 0 0 0,1-1 0 0 0,-1 1 0 0 0,1-1-1 0 0,0 1 1 0 0,-1 0 0 0 0,1-1 0 0 0,0 1 0 0 0,-1 0-8 0 0,-4 8 23 0 0,0 1-1 0 0,1 0 1 0 0,0 0-1 0 0,0 0 1 0 0,1 0-1 0 0,1 0 1 0 0,0 1-1 0 0,0 0 1 0 0,1-1 0 0 0,0 1-1 0 0,1 0 1 0 0,0 2-23 0 0,-4 76 254 0 0,1 13 13 0 0,3 6 138 0 0,-15-83-179 0 0,-28-14 15 0 0,35-11-214 0 0,7 0-25 0 0,-1 0-1 0 0,1 1 1 0 0,0-1 0 0 0,0 0 0 0 0,-1 0-1 0 0,1 0 1 0 0,0 0 0 0 0,0-1-1 0 0,0 1 1 0 0,-1 0 0 0 0,1 0 0 0 0,0-1-1 0 0,0 1 1 0 0,0-1 0 0 0,0 1 0 0 0,0-1-1 0 0,0 1 1 0 0,0-1 0 0 0,0 0 0 0 0,0 0-1 0 0,0 1 1 0 0,0-1 0 0 0,0 0-1 0 0,0 0 1 0 0,0 0 0 0 0,0-1-2 0 0,-30-19 53 0 0,24 15-45 0 0,3 6-6 0 0</inkml:trace>
  <inkml:trace contextRef="#ctx0" brushRef="#br0" timeOffset="6105.015">637 500 7632 0 0,'0'0'41'0'0,"0"0"3"0"0,0 0-7 0 0,0 0 5 0 0,0 0-12 0 0,0 0 5 0 0,0 0-7 0 0,0 0 25 0 0,0 0 91 0 0,0 0 18 0 0,0 0-1 0 0,0 0-9 0 0,0 0-55 0 0,0 0-5 0 0,0 0-2 0 0,0 0-4 0 0,3 3-4 0 0,20 12 166 0 0,-17-11-218 0 0,-1 0 0 0 0,-1 1 0 0 0,1-1 0 0 0,-1 1 1 0 0,0 0-1 0 0,0 1 0 0 0,0-1 0 0 0,-1 1 0 0 0,1-1 1 0 0,-1 1-1 0 0,-1 0 0 0 0,1 0 0 0 0,-1 1 0 0 0,1 4-30 0 0,-1 38 219 0 0,-14 7 125 0 0,11-42 27 0 0,-1-23-87 0 0,3-39 53 0 0,23-39-18 0 0,1 45-54 0 0,-7 10 7 0 0,-17 32-257 0 0,1 0 0 0 0,0 1 0 0 0,-1-1 0 0 0,1 0 0 0 0,-1 0 0 0 0,1 1 0 0 0,0-1 0 0 0,-1 1 1 0 0,1 0-1 0 0,-1-1 0 0 0,1 1 0 0 0,-1 0 0 0 0,0 0 0 0 0,1 0 0 0 0,-1 0 0 0 0,0 0 0 0 0,0 0 0 0 0,0 0 0 0 0,1 0 0 0 0,-1 0 0 0 0,0 1 0 0 0,0-1 0 0 0,-1 1 0 0 0,1-1 0 0 0,0 0 1 0 0,0 1-1 0 0,0 0-15 0 0,29 71 224 0 0,-13-23 133 0 0,-17-11-26 0 0,0-38-306 0 0,0 2 39 0 0,0-2-41 0 0</inkml:trace>
  <inkml:trace contextRef="#ctx0" brushRef="#br0" timeOffset="6664.25">1100 204 8432 0 0,'0'0'144'0'0,"3"0"0"0"0,123 2 1380 0 0,-37-23-768 0 0,-16 7-108 0 0,-5 17-362 0 0,-52 2-156 0 0,-14-4-108 0 0,0-1-4 0 0</inkml:trace>
  <inkml:trace contextRef="#ctx0" brushRef="#br0" timeOffset="6978.429">1250 210 8744 0 0,'0'0'113'0'0,"0"0"4"0"0,0 0-2 0 0,0 0-6 0 0,0 0-34 0 0,0 0-4 0 0,0 0 1 0 0,0 3 24 0 0,0 8 96 0 0,0-8 22 0 0,0 38 195 0 0,2 0 0 0 0,2-1 0 0 0,9 40-409 0 0,-2 25 224 0 0,-10-92-183 0 0,14 47 83 0 0,-14-52-106 0 0,-1-6-18 0 0</inkml:trace>
  <inkml:trace contextRef="#ctx0" brushRef="#br0" timeOffset="7290.769">1282 486 6328 0 0,'0'0'9'0'0,"0"0"6"0"0,4-1 2 0 0,67-41 163 0 0,-68 39-163 0 0,0 0-1 0 0,0 0 1 0 0,1 0-1 0 0,-1 0 1 0 0,1 1-1 0 0,0 0 1 0 0,-1 0-1 0 0,1 0 1 0 0,0 0-1 0 0,0 1 1 0 0,1-1-1 0 0,-1 1 1 0 0,0 0-1 0 0,0 0 1 0 0,0 0-1 0 0,1 1 1 0 0,-1 0-1 0 0,3 0-16 0 0,-1 0 26 0 0</inkml:trace>
  <inkml:trace contextRef="#ctx0" brushRef="#br0" timeOffset="7861.349">1541 555 7232 0 0,'0'0'18'0'0,"0"0"10"0"0,3 2-2 0 0,-1 0 17 0 0,1 0-1 0 0,0 0 1 0 0,-1 0 0 0 0,1 0 0 0 0,0-1-1 0 0,0 1 1 0 0,0-1 0 0 0,0 0 0 0 0,0 0-1 0 0,1 0 1 0 0,-1 0 0 0 0,0 0 0 0 0,0-1-1 0 0,1 0 1 0 0,0 1-43 0 0,53-21 495 0 0,-29 6-254 0 0,15-15 164 0 0,-41 25-386 0 0,0 0-1 0 0,0-1 0 0 0,-1 1 0 0 0,1 0 0 0 0,-1 0 0 0 0,0-1 0 0 0,0 1 1 0 0,0-1-1 0 0,-1 1 0 0 0,1 0 0 0 0,-1-1 0 0 0,0 0 0 0 0,-1-1-18 0 0,1-6 30 0 0,-12-27 114 0 0,7 31-101 0 0,-10 0 27 0 0,8 8-58 0 0,1 1-1 0 0,-1 0 1 0 0,1 0 0 0 0,-1 0 0 0 0,1 1-1 0 0,0 0 1 0 0,0 0 0 0 0,0 1-1 0 0,0 0 1 0 0,0 0 0 0 0,0 0-1 0 0,1 0 1 0 0,0 1 0 0 0,0 0 0 0 0,0 0-1 0 0,0 1 1 0 0,0 0 0 0 0,1-1-1 0 0,0 1 1 0 0,0 1 0 0 0,0-1 0 0 0,1 0-1 0 0,-1 1 1 0 0,1 0 0 0 0,1 0-1 0 0,-1 0 1 0 0,1 0-12 0 0,-12 34 81 0 0,16 4 37 0 0,19-14 60 0 0,25-1 72 0 0,21-19 28 0 0,-40-7-142 0 0,-21-2-110 0 0</inkml:trace>
  <inkml:trace contextRef="#ctx0" brushRef="#br0" timeOffset="8421.26">1893 514 7024 0 0,'0'0'110'0'0,"0"0"-3"0"0,0 0 4 0 0,-2-3-7 0 0,2 1-77 0 0,-1 1 1 0 0,0-1-1 0 0,0 1 1 0 0,0 0-1 0 0,0-1 1 0 0,0 1 0 0 0,0 0-1 0 0,0-1 1 0 0,0 1-1 0 0,0 0 1 0 0,-1 0-1 0 0,1 0 1 0 0,-1 0-1 0 0,1 0 1 0 0,-1 0-1 0 0,1 1 1 0 0,-1-1 0 0 0,1 0-1 0 0,-1 1 1 0 0,1-1-1 0 0,-1 1 1 0 0,0 0-1 0 0,1-1 1 0 0,-1 1-1 0 0,0 0 1 0 0,1 0-1 0 0,-1 0 1 0 0,0 0-1 0 0,0 0 1 0 0,1 1 0 0 0,-1-1-1 0 0,0 1-27 0 0,-2 0 42 0 0,0 0-1 0 0,1 1 1 0 0,-1-1-1 0 0,0 1 1 0 0,1 0 0 0 0,-1 0-1 0 0,1 0 1 0 0,0 1-1 0 0,0-1 1 0 0,0 1 0 0 0,0 0-1 0 0,0 0 1 0 0,0 0-1 0 0,1 0 1 0 0,0 0 0 0 0,-1 0-1 0 0,1 1 1 0 0,0-1-1 0 0,1 1 1 0 0,-2 1-42 0 0,14 46 180 0 0,-8-47-171 0 0,-1 0-1 0 0,1 0 1 0 0,0 0-1 0 0,0 0 1 0 0,1-1-1 0 0,-1 0 1 0 0,1 1-1 0 0,0-1 1 0 0,0 0-1 0 0,0-1 1 0 0,0 1-1 0 0,0-1 1 0 0,0 0-1 0 0,1 0 1 0 0,-1 0-1 0 0,1 0 1 0 0,0-1-1 0 0,0 0 1 0 0,-1 0-1 0 0,1 0 1 0 0,1 0-9 0 0,-4-1 1 0 0,-1 1 1 0 0,1-1-1 0 0,0 0 1 0 0,0 1-1 0 0,-1-1 1 0 0,1 0-1 0 0,0 0 1 0 0,0 0-1 0 0,0 0 1 0 0,-1 0-1 0 0,1-1 1 0 0,0 1-1 0 0,0 0 1 0 0,-1-1-1 0 0,1 0 1 0 0,0 1-1 0 0,-1-1 1 0 0,1 0-1 0 0,0 0 1 0 0,-1 0-1 0 0,1 0 1 0 0,-1 0-1 0 0,0 0 1 0 0,1 0-1 0 0,-1 0 1 0 0,0 0-1 0 0,1-1 1 0 0,-1 1-1 0 0,0-1 1 0 0,0 1-1 0 0,0-1 1 0 0,0-1-2 0 0,9-28 14 0 0,-10 26-13 0 0,0 0 0 0 0,0-1 0 0 0,0 1-1 0 0,-1-1 1 0 0,1 1 0 0 0,-1 0 0 0 0,-1-1 0 0 0,1 1-1 0 0,-1 0 1 0 0,0 0 0 0 0,0 0 0 0 0,-2-3-1 0 0,-6-6 48 0 0,10 34 78 0 0,1-17-108 0 0,0 1-1 0 0,0 0 0 0 0,0-1 1 0 0,1 1-1 0 0,0-1 1 0 0,0 1-1 0 0,0-1 0 0 0,0 0 1 0 0,0 0-1 0 0,1 0 0 0 0,0 0 1 0 0,-1 0-1 0 0,1 0 1 0 0,0-1-1 0 0,0 1 0 0 0,0-1 1 0 0,1 0-1 0 0,-1 0 0 0 0,1 0 1 0 0,0 0-18 0 0,4 3 76 0 0,58 19 316 0 0,-57-23-357 0 0,-2-1 4 0 0</inkml:trace>
  <inkml:trace contextRef="#ctx0" brushRef="#br0" timeOffset="8777.623">2118 117 7024 0 0,'0'0'57'0'0,"0"0"6"0"0,0 0-1 0 0,0 0-7 0 0,-2 3-11 0 0,-18 36 145 0 0,2 34 79 0 0,15 38-132 0 0,19 88 52 0 0,-2-136-72 0 0,-2-39-61 0 0,-9-24-48 0 0</inkml:trace>
  <inkml:trace contextRef="#ctx0" brushRef="#br0" timeOffset="9943.954">1873 400 6520 0 0,'3'-1'32'0'0,"83"-1"440"0"0,-12-20-40 0 0,51-2 528 0 0,-89 23-720 0 0,-34 1-225 0 0,0 0 0 0 0,1 0 0 0 0,-1 0 0 0 0,1 1 0 0 0,-1-1 0 0 0,0 1 0 0 0,1-1 0 0 0,-1 1 0 0 0,0 0 0 0 0,0 0 0 0 0,0 0 0 0 0,1 0 1 0 0,-1 0-1 0 0,0 1 0 0 0,0-1 0 0 0,0 1 0 0 0,-1-1 0 0 0,1 1 0 0 0,0 0 0 0 0,-1-1 0 0 0,1 1 0 0 0,-1 0 0 0 0,1 0 0 0 0,-1 0 0 0 0,0 0 0 0 0,0 1 0 0 0,0-1-15 0 0,2 8 49 0 0,0 0-1 0 0,0 0 0 0 0,-2 0 1 0 0,1 0-1 0 0,-1 0 0 0 0,-1 0 1 0 0,1 1-1 0 0,-2 2-48 0 0,1-8 27 0 0,0 0 0 0 0,0 0 0 0 0,1 1-1 0 0,0-1 1 0 0,0 0 0 0 0,0 0 0 0 0,0 0 0 0 0,1-1-1 0 0,0 1 1 0 0,0 0 0 0 0,0 0 0 0 0,1-1 0 0 0,-1 1 0 0 0,1-1-1 0 0,0 0 1 0 0,1 0 0 0 0,2 3-27 0 0,30 34 264 0 0,1-26-104 0 0,-36-15-153 0 0,0 0 0 0 0,1 1 0 0 0,-1-1-1 0 0,1 0 1 0 0,-1 0 0 0 0,0 0 0 0 0,1-1 0 0 0,-1 1 0 0 0,0 0 0 0 0,1 0 0 0 0,-1-1-1 0 0,0 1 1 0 0,0-1 0 0 0,1 1 0 0 0,-1-1 0 0 0,0 0 0 0 0,0 1 0 0 0,0-1-1 0 0,0 0 1 0 0,0 0 0 0 0,0 0 0 0 0,0 1 0 0 0,0-1 0 0 0,0 0 0 0 0,0-1 0 0 0,0 1-1 0 0,0 0 1 0 0,-1 0 0 0 0,1 0 0 0 0,0 0 0 0 0,-1-1 0 0 0,1 1 0 0 0,-1 0-1 0 0,0 0 1 0 0,1-1 0 0 0,-1 1 0 0 0,0 0 0 0 0,0-1 0 0 0,0 1 0 0 0,0-1-7 0 0,3-13 33 0 0,-1 1 1 0 0,-1-1-1 0 0,0 1 1 0 0,-1-1-1 0 0,-1 1 1 0 0,0-1-1 0 0,-1 1 1 0 0,-1-1-1 0 0,-4-13-33 0 0,-13-25 207 0 0,7 31 239 0 0,13 22-355 0 0,0 0-3 0 0,0 0-24 0 0,0 0-1 0 0,0 0 1 0 0,0 0 4 0 0,0 0 17 0 0,0 0 11 0 0,0 0 5 0 0,0 0-10 0 0,0 0-27 0 0,0 0-3 0 0,2 1-36 0 0,1 0-1 0 0,-1 0 0 0 0,0 0 1 0 0,0 0-1 0 0,1 1 0 0 0,-1-1 1 0 0,0 1-1 0 0,0-1 0 0 0,-1 1 1 0 0,1 0-1 0 0,0 0 0 0 0,-1 0 1 0 0,1 0-1 0 0,-1 0 0 0 0,1 0 1 0 0,-1 1-1 0 0,0-1 0 0 0,0 0 1 0 0,0 1-25 0 0,0-2 4 0 0,8 16 53 0 0,-1 0 0 0 0,0 1 0 0 0,-1 1 1 0 0,-1-1-1 0 0,-1 1 0 0 0,0 0 0 0 0,-1 3-57 0 0,11 10 128 0 0,-5-13 53 0 0,-15-19-123 0 0,3-47-62 0 0,0 35 3 0 0,1 0-1 0 0,1 1 0 0 0,0-1 0 0 0,1 0 1 0 0,0 0-1 0 0,1 1 0 0 0,0-1 0 0 0,2-7 2 0 0,-3 18-3 0 0,0-1 0 0 0,-1 0 0 0 0,1 0 0 0 0,0 1 0 0 0,0-1 0 0 0,0 1 0 0 0,0-1 0 0 0,0 1 0 0 0,0-1 0 0 0,0 1 0 0 0,0 0 0 0 0,1-1 0 0 0,-1 1 0 0 0,1 0 0 0 0,-1 0 0 0 0,1 0 0 0 0,-1 0 0 0 0,1 0 0 0 0,-1 0 0 0 0,1 1 0 0 0,0-1 0 0 0,0 0 0 0 0,-1 1 3 0 0,2-1-4 0 0,0 1-3 0 0,-1 0 0 0 0,1 0 1 0 0,0 0-1 0 0,0 0 0 0 0,-1 1 0 0 0,1-1 0 0 0,0 1 1 0 0,-1 0-1 0 0,1 0 0 0 0,0 0 0 0 0,-1 0 0 0 0,1 0 1 0 0,-1 0-1 0 0,1 1 0 0 0,-1-1 0 0 0,0 1 0 0 0,0 0 1 0 0,0 0-1 0 0,0 0 0 0 0,0 0 0 0 0,0 0 0 0 0,0 0 1 0 0,-1 0-1 0 0,1 0 0 0 0,-1 1 0 0 0,1-1 0 0 0,-1 1 1 0 0,0-1-1 0 0,0 1 0 0 0,0 0 7 0 0,6 11-23 0 0,-3-6 6 0 0,0 0-1 0 0,1-1 1 0 0,-1 1 0 0 0,1-1 0 0 0,1 0 0 0 0,-1 0 0 0 0,1-1 0 0 0,1 1-1 0 0,-1-1 1 0 0,1 0 17 0 0,-3-5-13 0 0,-1 1-1 0 0,1 0 1 0 0,-1-1-1 0 0,1 1 0 0 0,0-1 1 0 0,0 0-1 0 0,-1-1 1 0 0,1 1-1 0 0,0-1 1 0 0,0 1-1 0 0,0-1 1 0 0,0 0-1 0 0,0 0 0 0 0,0-1 1 0 0,0 1-1 0 0,-1-1 1 0 0,1 0-1 0 0,2-1 14 0 0,7-2-41 0 0,-11 4 36 0 0,-1-1 0 0 0,1 1 0 0 0,0 0-1 0 0,0-1 1 0 0,-1 0 0 0 0,1 1 0 0 0,-1-1 0 0 0,1 0-1 0 0,0 0 1 0 0,-1 0 0 0 0,1 0 0 0 0,-1 0 0 0 0,0 0-1 0 0,1 0 1 0 0,-1 0 0 0 0,0 0 0 0 0,0-1 0 0 0,0 1-1 0 0,0-1 1 0 0,0 1 0 0 0,0-1 0 0 0,0 1 0 0 0,0-1-1 0 0,0 1 1 0 0,-1-1 0 0 0,1 0 0 0 0,-1 0 0 0 0,1-1 5 0 0,1-5-12 0 0,-1-1 0 0 0,-1 1 0 0 0,1-1 1 0 0,-1 0-1 0 0,-1 0 0 0 0,1 1 0 0 0,-1-1 1 0 0,-1 0-1 0 0,0 1 0 0 0,-1-4 12 0 0,3 10-1 0 0,0 0-1 0 0,-1 1 1 0 0,1-1-1 0 0,0 0 1 0 0,-1 1-1 0 0,1-1 1 0 0,-1 1-1 0 0,0-1 1 0 0,1 0-1 0 0,-1 1 1 0 0,0 0-1 0 0,0-1 1 0 0,0 1-1 0 0,0-1 1 0 0,0 1-1 0 0,0 0 1 0 0,0 0-1 0 0,-1 0 1 0 0,1 0-1 0 0,0 0 1 0 0,-1 0-1 0 0,1 0 1 0 0,0 0-1 0 0,-1 0 1 0 0,1 0-1 0 0,-1 1 1 0 0,0-1-1 0 0,1 1 1 0 0,-1-1-1 0 0,0 1 1 0 0,1 0-1 0 0,-1-1 1 0 0,0 1 0 0 0,1 0-1 0 0,-1 0 1 0 0,0 0-1 0 0,1 1 1 0 0,-1-1-1 0 0,0 0 1 0 0,1 0-1 0 0,-1 1 1 0 0,1-1-1 0 0,-1 1 1 0 0,0 0-1 0 0,1-1 1 0 0,-1 1-1 0 0,1 0 1 0 0,0 0-1 0 0,-1 0 1 0 0,0 1 1 0 0,-31 44-8 0 0,30-34 8 0 0,0 1 0 0 0,0-1 0 0 0,1 1 0 0 0,1 0 0 0 0,0-1 0 0 0,1 1 0 0 0,0 0 0 0 0,1 1 0 0 0,0-12 0 0 0,0 0 0 0 0,0 0 0 0 0,0 0 1 0 0,0 0-1 0 0,0 0 0 0 0,1 0 0 0 0,-1 0 1 0 0,0 0-1 0 0,1 0 0 0 0,0 0 0 0 0,-1-1 1 0 0,1 1-1 0 0,0-1 0 0 0,0 1 0 0 0,0-1 1 0 0,0 0-1 0 0,0 0 0 0 0,0 0 0 0 0,0 0 1 0 0,1 0-1 0 0,-1 0 0 0 0,0-1 0 0 0,1 1 0 0 0,-1-1 1 0 0,0 1-1 0 0,1-1 0 0 0,-1 0 0 0 0,0 0 1 0 0,2 0-1 0 0,15 4 2 0 0,28 7 29 0 0,3-2 1 0 0,-14-11 8 0 0,-28 2-32 0 0</inkml:trace>
  <inkml:trace contextRef="#ctx0" brushRef="#br0" timeOffset="10380.684">3014 312 8136 0 0,'0'0'56'0'0,"0"0"0"0"0,0 0 0 0 0,-3 1-3 0 0,-118 52 331 0 0,120-52-378 0 0,0 0-1 0 0,0 1 1 0 0,1-1-1 0 0,-1 1 1 0 0,0-1 0 0 0,1 1-1 0 0,-1-1 1 0 0,1 1-1 0 0,0-1 1 0 0,-1 1-1 0 0,1 0 1 0 0,0-1 0 0 0,0 1-1 0 0,0 0 1 0 0,0-1-1 0 0,0 1 1 0 0,1-1-1 0 0,-1 1 1 0 0,0 0 0 0 0,1-1-1 0 0,-1 1 1 0 0,1-1-1 0 0,-1 1 1 0 0,1-1 0 0 0,0 1-1 0 0,0-1 1 0 0,0 1-1 0 0,0-1 1 0 0,0 0-1 0 0,0 0 1 0 0,0 1 0 0 0,0-1-1 0 0,0 0 1 0 0,1 0-1 0 0,-1 0 1 0 0,0 0-1 0 0,1 0 1 0 0,-1 0-6 0 0,107 80 95 0 0,-26-42-33 0 0,-81-38-60 0 0,0 0 0 0 0,0 0 0 0 0,0 0 0 0 0,0 0 0 0 0,0 0 0 0 0,0 1 0 0 0,0-1 0 0 0,0 0 0 0 0,0 1 0 0 0,0-1 0 0 0,-1 0-1 0 0,1 1 1 0 0,-1-1 0 0 0,1 1 0 0 0,-1-1 0 0 0,0 1 0 0 0,1-1 0 0 0,-1 1 0 0 0,0 0 0 0 0,0-1 0 0 0,0 1 0 0 0,0-1 0 0 0,0 1 0 0 0,0-1-1 0 0,-1 1 1 0 0,1-1 0 0 0,0 1 0 0 0,-1-1 0 0 0,1 1 0 0 0,-1-1 0 0 0,0 1 0 0 0,1-1 0 0 0,-1 1 0 0 0,0-1 0 0 0,0 0 0 0 0,0 0 0 0 0,0 1-1 0 0,0-1 1 0 0,0 0 0 0 0,0 0 0 0 0,0 0 0 0 0,-1 0 0 0 0,1 0-2 0 0,-59 31 45 0 0,-11-30 5 0 0,3-12-1 0 0,58 6-42 0 0,3-1 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2T11:10:42.5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429 1042 336,'0'0'192,"0"0"24,0 0 110,0 0 74,8-25-2,23-78-30,-22 38 100,-10 50-365,-1 7-89,0-1 0,-1 1 0,0-1 0,0 1 0,-1 0 0,0 0 0,0 1 0,-1-1 0,0 1 0,-1 0 0,1 0 0,-1 1 0,0 0 0,-1 0 0,0 0 0,0 0 0,0 1 0,0 1 0,-1-1 0,0 1 0,0 0 0,0 1 0,-1 0-14,-7-4-23,1 1 0,-1 1 0,0 1 0,-1 0 0,1 1 0,-1 1 0,1 0-1,-1 1 1,-11 1 23,25 0-6,0 1-1,-1-1 1,1 1 0,0-1-1,0 1 1,0 0-1,0 0 1,0 0-1,0 1 1,0-1-1,0 1 1,1 0 0,-1-1-1,0 1 1,1 0-1,0 1 1,-1-1-1,1 0 1,0 1 0,0-1-1,0 1 1,1 0-1,-1-1 1,0 1-1,1 0 1,-1 2 6,-19 86-14,19-77 10,0 0 0,1 0 0,0 0 0,1 0 0,0 0 0,2 0 0,-1 0 0,2 0 0,0 0 0,0 0 0,2-1 0,-1 0 0,2 0 0,0 0 0,0 0 0,1-1 0,1 0 0,8 11 4,-5-14-12,-1 0-1,1-1 1,0-1 0,1 1-1,0-2 1,0 1 0,1-2-1,-1 0 1,1 0 0,0-1 0,1-1-1,-1 0 1,1-1 0,-1 0-1,1-1 1,-1-1 0,1 0-1,4-1 13,-12 1-5,0 0 0,0 0 0,0-1 0,-1 0 0,1 0-1,0 0 1,0-1 0,-1 1 0,1-1 0,-1-1-1,0 1 1,0-1 0,0 0 0,0 0 0,0 0-1,0-1 1,-1 0 0,4-3 5,-1-2-8,0 1-1,-1-1 1,0 0 0,0-1-1,-1 1 1,0-1 0,0 0-1,-1-1 1,-1 1 0,0-1-1,0 1 1,-1-1 0,0-4 8,3-141-45,-5 110 9,20 191-116,-12-102 141,8 40 9,8 39-13,-5 0 0,1 96 15,-19-21-24,0-180 7,-2 0 0,0 0 0,-1 0-1,0-1 1,-5 17 17,5-28 0,0 0-1,0 0 1,0 0 0,0-1-1,-1 1 1,0 0 0,0-1-1,0 0 1,0 0-1,-1 0 1,0 0 0,0 0-1,0-1 1,0 1-1,0-1 1,-1 0 0,1-1-1,-1 1 1,0-1 0,-2 1 0,-5 1-1,-1-2 1,1 1 0,0-2 0,-1 0 0,0 0 0,1-1 0,-1-1-1,1 0 1,-1 0 0,1-1 0,-1-1 0,1 0 0,0-1 0,0 0-1,0-1 1,1-1 0,0 1 0,0-2 0,-9-6 0,-43-28 33,3-3 0,1-2 0,-31-34-33,85 76 13,0 0 1,1 0 0,0 0 0,-1 0 0,2-1 0,-1 0 0,0 0 0,1 0 0,0 0 0,0 0 0,0 0 0,1-1 0,0 0-1,0 1 1,0-1 0,1 0 0,0 0 0,0 0 0,0 0 0,1 0 0,0 0 0,0 0 0,1-5-14,1 6 0,-1 1 1,1-1-1,0 0 1,1 1 0,-1-1-1,1 1 1,0 0-1,0 0 1,0 0 0,0 0-1,1 0 1,-1 1-1,1 0 1,0-1-1,0 1 1,1 1 0,2-2-1,-5 2 0,354-235 43,-123 83-59,52-15 16,-268 163 3,-16 6 10,-1 0-8,-6 1-90,-1 2 82,0-1 0,0 1 1,1 1-1,-1-1 0,1 1 0,0 0 1,0 0-1,0 1 0,0 0 0,1 0 0,0 0 1,0 1-1,0 0 0,1 0 0,0 0 0,0 0 1,1 1-1,-1-1 0,1 1 0,1 0 0,-1 0 1,1 0 2,0 1-2,1-1 0,0 1 1,0-1-1,0 1 0,1 0 0,0-1 1,1 1-1,0 0 0,0-1 1,0 1-1,2 1 2,-1-5-4,1-1 1,0 0-1,1 0 1,-1 0-1,0-1 0,1 1 1,0-1-1,-1 0 1,1 0-1,0 0 0,0 0 1,0-1-1,0 1 0,1-1 1,-1 0-1,0-1 1,3 1 3,4 1-4,-1 0 1,1-1-1,0 0 1,0-1-1,0 0 1,0-1-1,-1 0 1,1 0-1,0-1 1,-1-1-1,1 0 1,-1-1 0,0 1-1,0-2 1,0 0-1,0 0 1,-1 0-1,0-1 1,0-1-1,5-5 4,-2 2-2,-2 0 0,1 0-1,-2-1 1,1 0 0,-1-1-1,-1 0 1,0 0 0,-1-1-1,-1 0 1,1-1 0,-2 1-1,0-1 1,-1 0 0,0 0-1,-1-1 1,0-3 2,-2 15 8,-1 0 1,1-1 0,-1 1-1,1 0 1,-1-1-1,0 1 1,0 0-1,-1-1 1,1 1-1,-1 0 1,1-1-1,-1 1 1,0 0-1,0 0 1,-1 0 0,1 0-1,-1 0 1,1 0-1,-1 0 1,0 0-1,0 1 1,0-1-1,-1 1 1,1-1-1,-1 1 1,1 0-1,-1 0 1,0 0-1,1 0 1,-3-1-9,-3 1 4,0-1 1,1 1-1,-1 0 1,0 1-1,0 0 1,0 0-1,-1 1 0,1 0 1,-3 1-5,-3-1-3,11 0 4,0 1-1,0-1 0,0 1 0,0-1 0,0 1 0,1 0 0,-1 0 0,0 0 1,0 1-1,1-1 0,-1 1 0,1-1 0,-1 1 0,1 0 0,0 0 0,-1 0 1,1 0-1,0 0 0,0 1 0,1-1 0,-1 0 0,0 1 0,1 0 0,0-1 1,-1 1-1,1 0 0,0 1 0,-14 82-20,14-82 17,1-1-1,0 0 1,0 0 0,0 0-1,1 0 1,-1 0-1,1 0 1,-1 0-1,1 0 1,0 0-1,0 0 1,0 0-1,1 0 1,-1 0-1,1-1 1,0 1 0,-1 0-1,1-1 1,0 0-1,1 1 1,-1-1-1,0 0 1,1 0-1,-1 0 1,1 0-1,-1-1 1,2 1 3,6 2-35,0-1-1,0 0 1,1 0-1,-1-1 1,1-1 0,-1 0-1,1 0 1,0-1-1,-1 0 1,4-1 35,8 1-94,-11 0 33,-1 0-1,0 0 1,1-1 0,-1-1 0,1 0 0,-1 0 0,0-1 0,0 0-1,0-1 1,-1 0 0,1 0 0,-1-1 0,5-3 61,157-134-659,-139 119 891,-32 30-67,-1-1-138,0 0 0,0-1-1,-1 1 1,0 0-1,0 0 1,-1-1 0,0 1-1,0-1 1,0 0 0,0 0-1,-1 0 1,-3 3-27,-21 36 99,26-39-84,0 0 0,0 1 0,1-1 0,-1 1 0,1-1 0,0 1 0,1-1 0,-1 1 1,1-1-1,0 1 0,1 4-15,0-8 0,-1 0 1,1-1 0,-1 1 0,1 0-1,0-1 1,0 1 0,0-1 0,0 1-1,0-1 1,0 1 0,0-1 0,0 0-1,1 1 1,-1-1 0,0 0 0,1 0-1,-1 0 1,1 0 0,-1 0 0,1 0-1,0-1 1,-1 1 0,1 0 0,0-1-1,-1 1 1,1-1 0,0 0 0,1 0-1,59 4 11,-48-5-6,-8 1-5,0 0 0,0-1 1,0 0-1,0-1 0,0 1 0,0-1 1,-1 0-1,1-1 0,-1 1 0,1-1 1,-1 0-1,0-1 0,0 1 0,0-1 1,-1 0-1,1 0 0,-1 0 0,0-1 1,0 1-1,0-1 0,0-1 0,1-2 3,1 0-1,-1 0 0,-1 0 1,1 0-1,-1-1 0,-1 0 0,0 0 1,0 0-1,-1 0 0,0 0 1,0 0-1,-1-1 0,-1 1 1,1-1-1,-2-4-2,1 11 0,0 1 1,0-1-1,0 0 1,0 1-1,-1-1 1,0 0-1,1 1 1,-1-1-1,0 1 1,0-1-1,0 1 1,-1 0-1,1-1 1,0 1-1,-1 0 1,0 0-1,1 0 1,-1 0-1,0 0 1,0 0-1,0 0 1,0 1-1,-1-1 0,1 1 1,0 0-1,-1-1 1,1 1-1,-1 0 1,1 1-1,-3-2 0,-81-7-183,80 9 163,-3 7-525,21-6 89</inkml:trace>
  <inkml:trace contextRef="#ctx0" brushRef="#br0" timeOffset="444.859">2249 606 752,'0'0'243,"0"0"-171,0 0 0,-28-2 16,-86 2-21,112-1-65,-1 1 0,1 1 0,-1-1 0,1 0 1,-1 1-1,1-1 0,-1 1 0,1 0 0,-1 0 0,1 0 0,0 0 1,0 0-1,-1 0 0,1 1 0,0-1 0,0 1 0,0-1 0,0 1 0,0 0 1,0 1-3,-8 12 8,1 0 0,1 0 0,1 1 0,0 0 0,1 0 0,0 1 0,2 0 0,0 0 0,1 0 0,0 0 0,1 1 0,2-1 0,-1 0 0,2 1 0,2 11-8,-3-28-1,0 1 1,0-1 0,0 1 0,0-1 0,0 1-1,1-1 1,-1 0 0,0 1 0,1-1-1,-1 1 1,1-1 0,0 0 0,-1 0 0,1 1-1,0-1 1,0 0 0,0 0 0,0 0 0,0 0-1,0 0 1,0 0 0,0 0 0,0 0-1,0 0 1,1-1 0,-1 1 0,0 0 0,1-1-1,-1 1 1,0-1 0,1 0 0,-1 1 0,1-1-1,-1 0 1,0 0 0,1 0 0,-1 0-1,1 0 1,-1 0 0,2 0 0,2-1 1,0 0 0,0 0 0,0 0 0,0-1 0,0 0 0,0 0 0,-1 0 0,1 0-1,0-1 1,-1 0 0,0 0 0,2-1-1,17-18 10,-1-2 0,-1 0 0,-1-1 0,9-16-10,-3 4-5,-2-1 0,-1 0-1,-3-2 1,0-1 0,-3-1-1,-2 0 1,-1-1 0,-2 0-1,-2-1 1,-2 0 0,-1-10 5,-3-207 384,-4 261-381,0 1 0,0-1 1,-1 0-1,1 0 0,0 0 1,0 0-1,0 0 0,-1 0 1,1 0-1,0 0 0,0 0 0,-1 0 1,1 0-1,0 0 0,0 0 1,0 0-1,-1-1 0,1 1 0,0 0 1,0 0-1,0 0 0,-1 0 1,1 0-1,0 0 0,0 0 1,0-1-1,-1 1 0,1 0 0,0 0 1,0 0-1,0 0 0,0-1 1,0 1-1,0 0 0,-1 0 1,1 0-1,0-1 0,0 1 0,0 0 1,0 0-1,0-1 0,0 1 1,0 0-1,0 0 0,0 0 0,0-1 1,0 1-1,0 0 0,0 0 1,0-1-1,0 1 0,0 0 1,0 0-4,-9 21-2,2 8 12,2 0-1,1 0 1,1 1-1,1-1 0,3 28-9,-1-40 1,0 0 0,0 29 4,1 0 0,3 0 0,4 20-5,-1-35-7,1 0 1,2 0-1,1-1 0,1 0 0,2-1 0,1 0 1,1-1-1,1-1 0,1-1 7,-10-15-44,1-1 0,-1-1 0,2 1 1,-1-1-1,1-1 0,1 0 0,-1 0 0,1-1 0,1-1 1,-1 0-1,1 0 0,0-1 0,0 0 0,1-1 0,-1-1 1,1 0-1,0-1 0,0 0 0,0-1 0,0 0 0,0-1 1,0-1-1,0 0 0,0 0 0,0-2 0,0 1 1,0-2-1,5-2 44,55-31-486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4:44:15.13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3916 4159,'-2'2,"1"0,-1 0,0 0,0 0,0-1,0 1,0-1,-1 0,1 1,0-1,0 0,-1 0,1-1,-1 1,1 0,-1-1,1 1,-1-1,0 0,-7 2,-243 57,187-41,-2-3,1-3,-2-3,-47-1,-10-8,-1-5,1-7,1-4,0-7,-62-20,-333-101,252 59,-574-160,783 224,1-3,-51-29,95 43,0 1,0-2,1 1,0-2,1 0,1 0,0-1,0-1,1 0,1 0,0-1,2 0,-1-1,-83-130,73 119,0-1,2 0,1-1,2-1,0 0,2-1,0-8,-127-465,127 470,1-1,1 0,2-1,2 0,1 0,2 0,1 0,3-25,15-30,4 1,4 2,6-8,-15 48,24-79,7 1,44-83,6 39,7 4,112-134,-182 255,-26 35,6-11,0 2,2 0,0 0,2 2,0 0,11-8,176-125,-159 108,48-33,-67 63,0 1,1 1,0 2,1 1,24-3,39-10,-4-5,-27 7,0 2,46-4,44 8,150 8,-208 4,1318 3,-1219-5,23-56,-145 48,0 4,0 3,68 5,-40 0,1342-2,-1419 0,1 2,0 0,0 0,-1 2,0 1,0 1,18 7,-23-7,0 1,-1 0,0 1,0 0,-1 2,0-1,0 2,-1 0,-5-4,1 0,0-1,0-1,1 1,-1-1,1-1,1 0,-1 0,0-1,1 0,80 27,-58-21,0 2,-1 1,-1 1,0 2,0 1,9 8,-15-11,269 158,-212-119,-71-44,0-1,-1 2,0-1,0 1,-1 1,-1 0,1 0,-1 0,-1 1,0 1,-1-1,0 1,-1 0,4 12,117 203,-102-181,-3 0,-2 2,6 25,85 255,-62-141,46 139,-66-225,-17-69,-2 0,-1 0,-2 1,1 14,-6 204,-5-191,-3 0,-2 0,-3-1,-3 0,-4 5,-64 164,76-202,-1-1,-1-1,-1 0,-2 0,-7 11,-3 5,-1-1,-2-2,-2 0,-1-2,-26 26,-131 129,53-40,13-57,-10-25,100-55,-1-2,-1 0,0-3,-12 2,-16 5,-158 31,-58 11,-244 55,348-82,-2-8,0-8,-10-7,-51 1,-146 19,117 8,44-20,-180-13,202-4,72 2,68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2T11:10:51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0 250 704,'0'0'481,"0"0"-244,0 0-2,0 0 34,0 0-50,0 3-96,15 65-86,42 141 88,13 122-125,-51-189-42,-12-159-4,1-43 84,-7 34-35,2-1 1,1 0 0,1 1 0,2 0 0,0 0 0,2 1 0,0 0 0,2 0-1,11-17-3,-19 38-7,0 0 0,0 0 0,1 1 0,-1 0 0,1-1 0,0 1 0,0 0 0,0 1 0,0-1 0,1 1 0,-1 0 0,1 0 0,-1 0 0,1 1 0,0-1 0,-1 1 0,1 0 0,0 1 0,0-1 0,0 1 0,0 0 0,0 0 0,0 0 0,0 1 0,0 0 0,-1 0 0,1 0 0,0 0 0,0 1 0,-1 0 0,1 0 0,2 2 7,6 4-17,0 2-1,0 0 1,-1 1-1,-1 0 1,0 0-1,0 1 1,-1 1-1,0 0 1,-1 1 17,-3-5-5,-1 1 0,0 0 1,0 0-1,-1 1 0,-1-1 1,1 1-1,-2 0 0,0 0 0,0 0 1,-1 0-1,0 0 0,-1 0 1,0 2 4,-1-9 6,1 0 0,-1 1 0,0-1 0,0 0 0,0 1 0,-1-1 0,1 0 0,-1 0 0,0 0 0,0 0 0,-1-1 1,1 1-1,-1 0 0,0-1 0,0 0 0,0 0 0,0 0 0,0 0 0,-1 0 0,1 0 0,-1-1 0,0 0 0,0 0 1,0 0-1,-4 1-6,-5 4 9,0-2 0,-1 1 0,0-2 0,0 0 0,0-1 0,0 0 0,-1-1 0,1-1 0,-1 0 0,1-1 0,-1 0 0,1-1 0,-7-2-9,14 1-32,1 0 0,-1 0 0,1 0 0,0-1 0,-1 0 0,1 0 0,0-1 0,1 0 0,-1 0 0,1 0 0,0-1 0,0 1 0,0-1 0,0 0 0,1-1 0,0 1 0,0-1 0,0 0 0,1 0 0,0 0 0,0 0 0,1-1 0,-1 1 0,2-1 0,-1 0 0,1 1 0,-1-1 0,2 0 0,-1 0 0,1-3 32,4 0-518,17 6-117</inkml:trace>
  <inkml:trace contextRef="#ctx0" brushRef="#br0" timeOffset="484.414">920 684 1249,'0'0'416,"0"0"-310,0 0-20,0 0 69,0 0-27,-11-1-94,-65-8-31,71 8-7,-1 1 0,1-1 0,0 1 0,0 0 0,0 1 0,0-1-1,0 1 1,0 0 0,0 0 0,0 0 0,0 1 0,0 0 0,0 0 0,1 0 0,-1 1 0,1-1 0,-3 3 4,-2 4-16,1 1 0,0 1 0,1-1 0,0 1 0,1 1 0,0-1 0,1 1 0,0 0 0,1 0 0,0 1 0,1-1 0,0 1 0,1 0 0,1 0 0,0 0 0,0 0 0,2-1 0,0 4 16,-2-12-16,1-1 1,-1 0 0,1 0 0,0 1 0,0-1 0,1 0 0,-1 0 0,1 1-1,0-1 1,-1 0 0,1 0 0,1 0 0,-1 0 0,0 0 0,1 0 0,0 0-1,-1-1 1,1 1 0,0 0 0,0-1 0,1 1 0,-1-1 0,0 0 0,1 0 0,-1 0-1,1 0 1,0 0 0,0-1 0,0 1 0,0-1 0,0 0 0,0 0 0,1 1 15,2-1-15,1 0 0,-1 0 0,1 0 0,-1-1 1,1 0-1,-1 0 0,1-1 0,-1 1 0,1-1 1,-1-1-1,0 1 0,1-1 0,-1 0 0,0-1 1,0 0-1,0 0 0,-1 0 0,1 0 0,-1-1 0,1 0 15,7-5-13,-1-1 0,0-1 0,-1 0 0,0 0 0,0-1 0,-2 0 0,1-1 0,-1 0 0,-1-1 0,-1 0 0,0 0 0,0 0 0,-2-1 0,0 0 0,0 0 0,-1 0-1,-1-1 1,-1 1 0,0-2 13,-2-7 518,0 23-227,0 1-67,0 0-91,0 6-58,-1 7-78,1-7-3,-1-1 0,1 0 0,0 0 0,1 1 0,-1-1 0,1 0 0,0 0 0,0 1 0,1-1 0,-1 0 0,1 0 0,1 1 6,2 0-40,1 1-1,0-1 0,0 0 0,0 0 1,0-1-1,1 0 0,0 0 0,0-1 1,1 0-1,-1 0 0,1 0 1,0-1-1,0 0 0,0-1 0,0 0 1,0 0-1,1-1 0,-1 0 1,2 0 40,34 0-345,1-1-111</inkml:trace>
  <inkml:trace contextRef="#ctx0" brushRef="#br0" timeOffset="965.292">1461 636 64,'0'0'1756,"0"0"-1271,0 0-424,0 0 33,-27-4 34,-82-15-80,49 17-106,37 23-71,19-15 110,-7 10-1,2 1 0,0 0 0,0 0 0,2 1-1,0 0 1,2 0 0,-1 1 0,2 0-1,1 0 1,0 0 0,1 0 0,1 19 20,1-36-6,0-1 0,-1 1 0,1-1 0,0 1 0,0-1 0,0 1 0,0 0 0,0-1 0,0 1 0,0-1 0,1 1 0,-1-1 0,0 1 0,1-1 0,-1 1 0,1-1 0,0 1 0,-1-1 0,1 1 0,0-1 0,0 0 0,0 1 0,0-1 0,0 0 0,0 0 0,1 0 0,-1 0 0,0 0 0,0 0 0,1 0 0,-1-1 0,1 1 0,-1 0 0,0-1 0,1 1 0,0-1 0,-1 1 0,1-1 0,-1 0 0,1 1 0,-1-1 0,1 0 0,0 0 0,-1 0 0,2-1 6,5 0-11,0-1 0,0 1-1,0-2 1,-1 1 0,1-1-1,-1-1 1,1 1 0,-1-1-1,0 0 1,-1-1 0,1 0-1,-1 0 1,0 0 0,0-1 0,0 0-1,-1 0 1,0 0 0,0-1-1,0 1 1,-1-1 0,0 0-1,-1-1 1,1 1 0,-1-1-1,0 0 12,8-15-3,0-1-1,-1 0 0,-1-1 1,-2 0-1,0 0 0,-2 0 1,-1-1-1,0-11 4,-1-4 13,-2 0 1,-2 1-1,-2-1 0,-2 1 1,-1-1-1,-2 1 0,-2 1 1,-4-8-14,12 41 5,-12-37 96,-2 1 1,-2 0-1,-11-15-101,18 42 208,7 16-61,4 38-150,2 0 0,2 0 0,1 0 0,2 0 0,1-1 0,3-1 0,0 1 0,3-2 0,9 18 3,-7-10-9,1 0-1,3-2 1,1 0-1,2-1 1,2-2-1,2 0 1,15 16 9,-34-46-30,1-1 0,-1 0 0,1 0-1,1-1 1,0 0 0,0 0 0,0-1 0,0-1 0,1 0 0,0 0 0,0-1 0,1 0 0,-1-1 0,1 0 0,3-1 30,-3 0-100,1-1-1,0 0 1,0-1 0,0-1 0,0 0-1,0 0 1,2-2 100,33-20-507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1:48:58.4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30 186 3712 0 0,'0'0'17'0'0,"0"0"5"0"0,0 0-5 0 0,0 0-2 0 0,0 0-5 0 0,0 0 5 0 0,0 0 1 0 0,0 0 7 0 0,0 0 25 0 0,0 0 2 0 0,0 0 5 0 0,0 0-3 0 0,0 0-15 0 0,0 0 1 0 0,-4-4-2 0 0,1 1-23 0 0,-18-37 551 0 0,21 35-521 0 0,-1 4-34 0 0,1 0 1 0 0,0-1-1 0 0,0 1 1 0 0,0 0-1 0 0,0 0 1 0 0,0-1-1 0 0,0 1 1 0 0,0 0-1 0 0,0 0 1 0 0,0-1-1 0 0,1 1 1 0 0,-1 0-1 0 0,0 0 1 0 0,1-1-1 0 0,-1 1 0 0 0,1 0 1 0 0,0 0-1 0 0,-1 0 1 0 0,1 0-1 0 0,0 0 1 0 0,-1 0-1 0 0,1 0 1 0 0,0 0-1 0 0,0 0 1 0 0,0 0-1 0 0,0 1 1 0 0,0-1-1 0 0,0 0 1 0 0,0 1-1 0 0,0-1 1 0 0,0 0-1 0 0,1 1 1 0 0,-1-1-1 0 0,0 1-9 0 0,63-36 48 0 0,13 3 79 0 0,-70 28-77 0 0,0 2 0 0 0,0-1 0 0 0,0 1 0 0 0,0 0 0 0 0,1 0 0 0 0,-1 1 0 0 0,1 0 0 0 0,0 0 0 0 0,0 1 0 0 0,0 0 0 0 0,-1 0 0 0 0,1 1 1 0 0,0 0-1 0 0,0 1 0 0 0,0-1 0 0 0,0 2 0 0 0,0-1 0 0 0,-1 1 0 0 0,1 0 0 0 0,-1 0 0 0 0,1 1 0 0 0,-1 0 0 0 0,0 1 0 0 0,5 2-50 0 0,11 33 399 0 0,-21-33-368 0 0,-1-1 0 0 0,0 0 0 0 0,0 1 0 0 0,0-1 0 0 0,0 1 1 0 0,-1-1-1 0 0,0 1 0 0 0,0 0 0 0 0,-1-1 0 0 0,0 1 0 0 0,0-1 0 0 0,0 0 1 0 0,0 1-1 0 0,-1-1 0 0 0,0 0 0 0 0,0 0 0 0 0,-3 4-31 0 0,-35 87 408 0 0,-62 87 149 0 0,43-76-95 0 0,34-59-180 0 0,3 7-7 0 0,16 0 292 0 0,34-45-313 0 0,28 3 46 0 0,-52-13-280 0 0,0 0 0 0 0,0-1 0 0 0,-1 0-1 0 0,1 1 1 0 0,0-1 0 0 0,-1 0 0 0 0,1 0-1 0 0,-1-1 1 0 0,1 1 0 0 0,-1-1 0 0 0,0 0 0 0 0,0 0-1 0 0,0 0 1 0 0,0 0 0 0 0,0 0 0 0 0,0-1-1 0 0,2-2-19 0 0,32-13 350 0 0,-37 18-324 0 0,0 0 9 0 0,-13 14 102 0 0,-92 78 17 0 0,102-86-140 0 0,0 1 0 0 0,0-1 1 0 0,0 0-1 0 0,1 1 1 0 0,0 0-1 0 0,0-1 1 0 0,1 1-1 0 0,0 0 0 0 0,0 0 1 0 0,1 0-1 0 0,-1 0 1 0 0,2 0-1 0 0,0 7-14 0 0,-1 3 19 0 0,27 57 31 0 0,5 19-2 0 0,-1 59 8 0 0,3 23-32 0 0,3-61-16 0 0,3-21-23 0 0,-32 49-12 0 0,6 157-74 0 0,-17-117-76 0 0,-14-71-97 0 0,6-68 170 0 0,-15 49-40 0 0,3-2 11 0 0,-13 25 166 0 0,13-90 59 0 0,23-24-84 0 0,-1 1-1 0 0,0-1 0 0 0,0 1 1 0 0,0-1-1 0 0,0 0 0 0 0,0 1 1 0 0,0-1-1 0 0,0 0 0 0 0,0 0 1 0 0,-1 0-1 0 0,1 0 0 0 0,0 0 1 0 0,-1 0-1 0 0,1 0 0 0 0,-1 0 0 0 0,1-1 1 0 0,-1 1-1 0 0,1 0 0 0 0,-1-1 1 0 0,0 0-1 0 0,1 1 0 0 0,-1-1 1 0 0,0 0-1 0 0,1 0 0 0 0,-1 0 1 0 0,0 0-1 0 0,1 0 0 0 0,-1 0 1 0 0,0 0-1 0 0,0-1-7 0 0,-55-16 212 0 0,38 10-145 0 0,-18-12 98 0 0,7 13-13 0 0,29 6-118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1:48:59.6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492 337 6328 0 0,'-10'-48'706'0'0,"-16"0"-3"0"0,-22 16 310 0 0,43 30-969 0 0,0 0 0 0 0,0 1 0 0 0,0 0 0 0 0,0 0 0 0 0,0 1 0 0 0,0-1 0 0 0,0 1 0 0 0,0 0 0 0 0,0 1 0 0 0,0-1 0 0 0,-1 1 0 0 0,1 0 0 0 0,0 0-44 0 0,-15 3 202 0 0,0 1-1 0 0,0 1 0 0 0,1 0 1 0 0,0 2-1 0 0,-15 7-201 0 0,-42 27 295 0 0,65-32-266 0 0,9-9-23 0 0,0 1 1 0 0,0-1-1 0 0,0 1 0 0 0,0-1 0 0 0,0 1 1 0 0,1 0-1 0 0,-1 0 0 0 0,1 0 0 0 0,-1 0 1 0 0,1 0-1 0 0,0 0 0 0 0,-1 0 1 0 0,1 0-1 0 0,0 0 0 0 0,0 1 0 0 0,1-1 1 0 0,-1 2-7 0 0,0 10 81 0 0,1-11-61 0 0,-1 0 0 0 0,1 0 0 0 0,0 1 0 0 0,0-1 0 0 0,0 0 1 0 0,0 1-1 0 0,1-1 0 0 0,-1 0 0 0 0,1 0 0 0 0,0 0 0 0 0,0 1 0 0 0,0-1 1 0 0,0 0-1 0 0,1 0 0 0 0,-1 0 0 0 0,1-1 0 0 0,-1 1 0 0 0,1 0 0 0 0,0-1 1 0 0,0 1-1 0 0,2 1-20 0 0,63 30 228 0 0,-55-28-203 0 0,-1-1 1 0 0,0 0-1 0 0,1 0 1 0 0,0-2-1 0 0,0 1 1 0 0,0-1-1 0 0,1-1 1 0 0,5 1-26 0 0,72 19 192 0 0,-29 3-38 0 0,-2 15-35 0 0,-32-17-64 0 0,-24-20-47 0 0,-1-1 0 0 0,0 1 1 0 0,0 0-1 0 0,0 0 1 0 0,0 0-1 0 0,0 0 1 0 0,-1 0-1 0 0,1 1 0 0 0,-1-1 1 0 0,0 1-1 0 0,0-1 1 0 0,0 0-1 0 0,-1 1 1 0 0,1-1-1 0 0,-1 1 0 0 0,0 0 1 0 0,0-1-1 0 0,0 1 1 0 0,0 1-9 0 0,-28 21 61 0 0,20-19-57 0 0,-1-1-1 0 0,1 0 1 0 0,-1-1 0 0 0,0 0-1 0 0,0 0 1 0 0,-1-1 0 0 0,0 0-1 0 0,1-1 1 0 0,-4 1-4 0 0,-29 11 23 0 0,31-11-20 0 0,0-1 0 0 0,0 0 0 0 0,0-1-1 0 0,-1-1 1 0 0,1 1 0 0 0,-1-2 0 0 0,1 0 0 0 0,-11-1-3 0 0,-2 1 5 0 0,-75-20 11 0 0,15-3 1 0 0,32 5 22 0 0,41 7-23 0 0,6-2 13 0 0,5 12-19 0 0,0 1-2 0 0</inkml:trace>
  <inkml:trace contextRef="#ctx0" brushRef="#br0" timeOffset="499.883">606 93 7736 0 0,'0'0'80'0'0,"0"0"0"0"0,0 0 1 0 0,0 0 0 0 0,0 0-19 0 0,0 0-6 0 0,0 0 0 0 0,0 0 20 0 0,0 0 78 0 0,0 0 16 0 0,0 0 0 0 0,0 0-4 0 0,0 0-62 0 0,0 0-16 0 0,0 0 2 0 0,4 4 17 0 0,-1-1-79 0 0,-1 0 0 0 0,0 0 0 0 0,0 1 0 0 0,0-1 0 0 0,0 0 0 0 0,0 1-1 0 0,-1-1 1 0 0,1 1 0 0 0,-1 0 0 0 0,0-1 0 0 0,0 1 0 0 0,0 0 0 0 0,-1 0 0 0 0,0 0 0 0 0,1 2-28 0 0,27 156 458 0 0,9-31-278 0 0,-10-30-49 0 0,-13-59-22 0 0,-14 10 123 0 0,1-51-222 0 0,-1 0 1 0 0,1 0-1 0 0,-1 0 0 0 0,1 0 0 0 0,-1 0 0 0 0,1-1 0 0 0,0 1 1 0 0,0 0-1 0 0,-1 0 0 0 0,1-1 0 0 0,0 1 0 0 0,0 0 0 0 0,0-1 1 0 0,0 1-1 0 0,0-1 0 0 0,-1 1 0 0 0,1-1 0 0 0,0 0 0 0 0,0 1 1 0 0,0-1-1 0 0,0 0 0 0 0,0 0 0 0 0,0 0 0 0 0,1 1 0 0 0,-1-1 1 0 0,0 0-1 0 0,0 0 0 0 0,0-1 0 0 0,0 1-10 0 0,-1 0 35 0 0</inkml:trace>
  <inkml:trace contextRef="#ctx0" brushRef="#br0" timeOffset="1032.002">1068 239 9240 0 0,'0'0'65'0'0,"0"0"4"0"0,0 0-2 0 0,0 0 0 0 0,0 0-17 0 0,0 0-7 0 0,0 0 5 0 0,0 0 19 0 0,0 0 50 0 0,0 0 18 0 0,0 0 2 0 0,0 0-6 0 0,0 0-46 0 0,-5 2-6 0 0,-88 38 361 0 0,8 16-45 0 0,50-29-262 0 0,-25 23 161 0 0,60-50-287 0 0,-1 0-1 0 0,0 0 1 0 0,0 0-1 0 0,0 0 0 0 0,1 0 1 0 0,-1 0-1 0 0,0 1 1 0 0,1-1-1 0 0,-1 0 1 0 0,0 0-1 0 0,0 1 0 0 0,1-1 1 0 0,-1 1-1 0 0,0-1 1 0 0,1 0-1 0 0,-1 1 1 0 0,1-1-1 0 0,-1 1 1 0 0,1-1-1 0 0,-1 1 0 0 0,1 0 1 0 0,-1-1-1 0 0,1 1 1 0 0,-1-1-1 0 0,1 1 1 0 0,0 0-1 0 0,-1-1 0 0 0,1 1 1 0 0,0 0-1 0 0,0 0 1 0 0,-1-1-1 0 0,1 1 1 0 0,0 0-1 0 0,0 0 0 0 0,0-1 1 0 0,0 1-1 0 0,0 0 1 0 0,0 0-1 0 0,0-1 1 0 0,0 1-1 0 0,0 0 0 0 0,0 0 1 0 0,1-1-1 0 0,-1 1 1 0 0,0 0-1 0 0,0-1 1 0 0,1 1-1 0 0,-1 0 0 0 0,0-1 1 0 0,1 1-1 0 0,0 0-6 0 0,7 17 135 0 0,36-5-63 0 0,43 20-12 0 0,-50-8 1 0 0,-14-8-11 0 0,17 6 51 0 0,-14-15-36 0 0,-4-2-1 0 0,10 11 28 0 0,-32-17-73 0 0,0 0-8 0 0,0 0-3 0 0,2 2 14 0 0,6 7 52 0 0,-8-9-66 0 0</inkml:trace>
  <inkml:trace contextRef="#ctx0" brushRef="#br0" timeOffset="1339.859">1261 416 9240 0 0,'0'0'120'0'0,"0"0"-2"0"0,0 0-3 0 0,0 0-4 0 0,0 0-31 0 0,0 0-8 0 0,0 0 0 0 0,0 0 13 0 0,0 0 54 0 0,0 0 13 0 0,0 0 0 0 0,0 0-12 0 0,0 0-48 0 0,0 0-12 0 0,0 0 1 0 0,-1 5 10 0 0,-37 113 489 0 0,18-60-334 0 0,18 1 86 0 0,2-51-254 0 0,0-8-54 0 0</inkml:trace>
  <inkml:trace contextRef="#ctx0" brushRef="#br0" timeOffset="1604.429">1091 217 8640 0 0,'0'0'0'0'0,"0"0"0"0"0,0 0 0 0 0,0 0 104 0 0,0 0 0 0 0,0 0-8 0 0,0 0 16 0 0,0 0-48 0 0,0 0 0 0 0,0 0-8 0 0</inkml:trace>
  <inkml:trace contextRef="#ctx0" brushRef="#br0" timeOffset="1854.681">1385 250 7936 0 0,'1'6'137'0'0,"41"117"926"0"0,-25-41-599 0 0,14 162 540 0 0,-31-176-743 0 0,14-25-32 0 0,-14-12-51 0 0,0-28-162 0 0</inkml:trace>
  <inkml:trace contextRef="#ctx0" brushRef="#br0" timeOffset="2310.034">1431 337 7832 0 0,'0'0'57'0'0,"0"0"6"0"0,2-6-1 0 0,27-48 82 0 0,8 11 44 0 0,-33 37-154 0 0,1 0 0 0 0,0 0 0 0 0,0 0 1 0 0,0 1-1 0 0,0-1 0 0 0,1 1 0 0 0,0 1 0 0 0,0-1 1 0 0,1 1-1 0 0,3-3-34 0 0,56-27 205 0 0,-48 23-125 0 0,-17 9-75 0 0,0 1 1 0 0,0 0 0 0 0,1 0-1 0 0,-1 0 1 0 0,0 0 0 0 0,1 0-1 0 0,-1 1 1 0 0,1-1 0 0 0,-1 0-1 0 0,1 1 1 0 0,0-1-1 0 0,-1 1 1 0 0,1-1 0 0 0,0 1-1 0 0,-1 0 1 0 0,1 0 0 0 0,0-1-1 0 0,-1 1 1 0 0,1 1 0 0 0,0-1-1 0 0,-1 0 1 0 0,2 0-6 0 0,18 5 59 0 0,-17-4-47 0 0,0-1 0 0 0,0 1 0 0 0,0 0 0 0 0,0 0 0 0 0,0 1 0 0 0,0-1-1 0 0,0 1 1 0 0,0 0 0 0 0,-1 0 0 0 0,1 0 0 0 0,-1 0 0 0 0,1 1 0 0 0,-1 0 0 0 0,0-1-1 0 0,2 3-11 0 0,4 6 12 0 0,-1 1-1 0 0,0 0 0 0 0,0 1 1 0 0,-1 0-1 0 0,-1 0 0 0 0,0 0 1 0 0,-1 1-1 0 0,0 0 0 0 0,-1 0 1 0 0,2 14-12 0 0,-1-6 7 0 0,-3-15-3 0 0,0-1-1 0 0,0 1 1 0 0,-1 0-1 0 0,0 0 1 0 0,0 0-1 0 0,0 0 1 0 0,-1 0-1 0 0,-1 0 1 0 0,1-1-1 0 0,-1 1 1 0 0,0 0-1 0 0,-1 2-3 0 0,-23 34 29 0 0,17-39-25 0 0,0 0 0 0 0,-1 0 0 0 0,0-1 0 0 0,0 0 0 0 0,0 0 0 0 0,0-1 0 0 0,0 0 0 0 0,0-1 0 0 0,0 0 0 0 0,-1 0 0 0 0,1-1-1 0 0,0 0 1 0 0,-1-1 0 0 0,-7-1-4 0 0,-16 1 4 0 0,20 0 16 0 0,-1-1-1 0 0,1 0 0 0 0,0-1 1 0 0,0 0-1 0 0,0-1 1 0 0,0-1-1 0 0,-4-1-19 0 0,14 4 7 0 0,-12-8 129 0 0,12 6-80 0 0</inkml:trace>
  <inkml:trace contextRef="#ctx0" brushRef="#br0" timeOffset="2981.037">1273 47 6728 0 0,'0'0'64'0'0,"0"0"0"0"0,-5-1 1 0 0,-15-6 0 0 0,14 4-49 0 0,-5 5 591 0 0,10-1-607 0 0,-28 24 387 0 0,29-24-342 0 0,0-1 7 0 0,0 0-7 0 0,0 0 6 0 0,0 0-10 0 0,0 0-6 0 0,49 8 50 0 0,-24-16-83 0 0,-24 8-3 0 0,0-1 1 0 0,0 1 0 0 0,0 0-1 0 0,-1-1 1 0 0,1 1 0 0 0,0-1-1 0 0,0 1 1 0 0,0-1 0 0 0,-1 1-1 0 0,1-1 1 0 0,0 1 0 0 0,-1-1 0 0 0,1 0-1 0 0,0 1 1 0 0,-1-1 0 0 0,1 0-1 0 0,-1 0 1 0 0,1 1 0 0 0,-1-1-1 0 0,0 0 1 0 0,1 0 0 0 0,-1 0-1 0 0,0 0 1 0 0,1 1 0 0 0,-1-1-1 0 0,0 0 1 0 0,0 0 0 0 0,0 0-1 0 0,0 0 1 0 0,0 0 0 0 0,0 0-1 0 0,0 0 1 0 0,0 0 0 0 0,0 0-1 0 0,0 0 1 0 0,0 1 0 0 0,-1-1-1 0 0,1 0 1 0 0,0 0 0 0 0,-1 0-1 0 0,1 0 1 0 0,-1 1 0 0 0,1-1-1 0 0,-1 0 1 0 0,1 0 0 0 0,-1 1-1 0 0,1-1 1 0 0,-1 0 0 0 0,0 0 0 0 0,0-1-1 0 0,0 1-1 0 0,0-1 1 0 0,0 0 0 0 0,0 0 0 0 0,0 1 0 0 0,0-1-1 0 0,-1 1 1 0 0,1-1 0 0 0,0 1 0 0 0,-1-1-1 0 0,1 1 1 0 0,-1 0 0 0 0,0 0 0 0 0,1 0 0 0 0,-1 0-1 0 0,0 0 1 0 0,0 0 0 0 0,0 0 0 0 0,1 1 0 0 0,-1-1-1 0 0,-1 1 2 0 0,-12 7-24 0 0,11-6 23 0 0,0 0 0 0 0,-1 1 0 0 0,1-1 0 0 0,0 1 0 0 0,0 0 0 0 0,1 0-1 0 0,-1 0 1 0 0,0 0 0 0 0,1 1 0 0 0,-1-1 0 0 0,1 1 0 0 0,0 0 0 0 0,0 0 0 0 0,0 0-1 0 0,0 1 1 0 0,0-1 0 0 0,1 1 0 0 0,0-1 0 0 0,0 1 0 0 0,-2 3 1 0 0,4-6 2 0 0,-1 0-1 0 0,1 0 1 0 0,0 0 0 0 0,-1 0 0 0 0,1 0 0 0 0,0 0 0 0 0,0 0-1 0 0,0 0 1 0 0,0 0 0 0 0,0 0 0 0 0,0 0 0 0 0,0 1 0 0 0,0-1-1 0 0,0 0 1 0 0,0 0 0 0 0,1 0 0 0 0,-1 0 0 0 0,0 0-1 0 0,1 0 1 0 0,-1 0 0 0 0,1 0 0 0 0,-1-1 0 0 0,1 1 0 0 0,-1 0-1 0 0,1 0 1 0 0,0 0 0 0 0,-1 0 0 0 0,1-1 0 0 0,0 1 0 0 0,0 0-1 0 0,0-1 1 0 0,0 1 0 0 0,-1 0 0 0 0,1-1 0 0 0,0 1-2 0 0,7 2 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9:41:39.258"/>
    </inkml:context>
    <inkml:brush xml:id="br0">
      <inkml:brushProperty name="width" value="0.05" units="cm"/>
      <inkml:brushProperty name="height" value="0.05" units="cm"/>
      <inkml:brushProperty name="color" value="#FFC114"/>
    </inkml:brush>
    <inkml:brush xml:id="br1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150 6425 4216 0 0,'0'0'433'0'0,"0"0"6"0"0,0 0 1 0 0,0 0-51 0 0,0 0-201 0 0,0 0-48 0 0,0 0-7 0 0,-1-3 27 0 0,-15-21 1198 0 0,-4 50-710 0 0,11-6-617 0 0,2 1 1 0 0,0 0 0 0 0,1 0-1 0 0,1 1 1 0 0,1 0-1 0 0,1 0 1 0 0,1 0 0 0 0,1 0-1 0 0,1 0 1 0 0,1 0-1 0 0,2 11-31 0 0,-4 81 50 0 0,-14 29-47 0 0,2-67-13 0 0,4-28-19 0 0,7-35-44 0 0,21-13 66 0 0,35 15 39 0 0,16-4 79 0 0,92-8 171 0 0,-50-1-118 0 0,-26 4-66 0 0,-19-1-10 0 0,15 7-7 0 0,-62-7-65 0 0,1-2 0 0 0,0 0 0 0 0,0-1-1 0 0,0-1 1 0 0,0-2 0 0 0,0 0 0 0 0,-1-1 0 0 0,21-4-16 0 0,66-22 46 0 0,-25 0-30 0 0,9 12 0 0 0,12 16-8 0 0,11 6 0 0 0,-31 0-6 0 0,-32-7-2 0 0,7-10 0 0 0,34-1 0 0 0,34-3 0 0 0,14 19 17 0 0,84 38 7 0 0,-115-33 52 0 0,-18-13-9 0 0,24-26 38 0 0,-29 23-42 0 0,-22 0-14 0 0,54 24 14 0 0,-39 5-31 0 0,-3-10 5 0 0,-34-8-18 0 0,18-4 3 0 0,3 2-6 0 0,3 2 8 0 0,-1 4-8 0 0,-16-6 0 0 0,35 15 34 0 0,-24-25 4 0 0,15-8 4 0 0,12-13 54 0 0,26 5-50 0 0,-59 18-38 0 0,32-33-8 0 0,9-12-32 0 0,-88 48 7 0 0,-1 0 0 0 0,1-1 0 0 0,-1 1 0 0 0,0-1 0 0 0,0 0 0 0 0,0-1 0 0 0,0 0 1 0 0,-1 1-1 0 0,0-2 0 0 0,0 1 0 0 0,0-1 0 0 0,-1 1 0 0 0,0-1 0 0 0,0-1 0 0 0,1-1 9 0 0,-4 4-1 0 0,0 1 1 0 0,0 0-1 0 0,-1-1 1 0 0,0 1-1 0 0,0-1 1 0 0,0 1-1 0 0,0-1 1 0 0,0 1-1 0 0,0-1 1 0 0,-1 1-1 0 0,0-1 1 0 0,0 1-1 0 0,0 0 1 0 0,0-2 0 0 0,-2-7-1 0 0,-35-135 49 0 0,22 50 84 0 0,9 29 57 0 0,5 63-149 0 0,0 0 1 0 0,0 0-1 0 0,-1 0 0 0 0,1 1 1 0 0,-1-1-1 0 0,-1 1 1 0 0,1-1-1 0 0,0 1 0 0 0,-1 0 1 0 0,0 0-1 0 0,0 0 0 0 0,0 1 1 0 0,-1 0-1 0 0,1 0 0 0 0,-1 0 1 0 0,1 0-1 0 0,-1 0 1 0 0,0 1-1 0 0,0 0 0 0 0,0 0 1 0 0,-1 0-1 0 0,1 1-40 0 0,-66-22 272 0 0,-103 23-67 0 0,39 7 22 0 0,-132-3-23 0 0,183-11-152 0 0,-160 19 115 0 0,-17-3-113 0 0,125-10-12 0 0,26-5 12 0 0,-22 8-12 0 0,35-3-2 0 0,-4-1 48 0 0,-37-14-8 0 0,105 10-55 0 0,-1 2 1 0 0,0 1 0 0 0,0 2-1 0 0,-12 1-25 0 0,-221-2 91 0 0,221-2-80 0 0,-105 0 35 0 0,24 21-7 0 0,60-7-24 0 0,0-3 1 0 0,-56-3-16 0 0,-43 2 32 0 0,-16-3-8 0 0,71-3-16 0 0,-6 4 24 0 0,-16 0 16 0 0,130-4-48 0 0</inkml:trace>
  <inkml:trace contextRef="#ctx0" brushRef="#br0" timeOffset="-6186.809">144 4341 96 0 0,'-5'-32'8'0'0,"3"25"231"0"0,-4 12 506 0 0,-1 6-152 0 0,2-3-466 0 0,0 0 1 0 0,0 0-1 0 0,1 0 1 0 0,0 0-1 0 0,0 1 1 0 0,1-1-1 0 0,0 1 0 0 0,0 0 1 0 0,1 1-128 0 0,-37 230 501 0 0,37-212-383 0 0,2 0-1 0 0,1-1 1 0 0,0 1-1 0 0,4 10-117 0 0,3 66 290 0 0,-8-100-280 0 0,1 19 73 0 0,-2 0 1 0 0,0 0-1 0 0,-1-1 1 0 0,-1 1-1 0 0,-1-1 1 0 0,-6 17-84 0 0,-27 73 581 0 0,37-108-544 0 0,0 0-1 0 0,0 0 0 0 0,0 0 1 0 0,1 0-1 0 0,0 0 1 0 0,0 0-1 0 0,0 0 1 0 0,0 0-1 0 0,0 0 0 0 0,1 0 1 0 0,0-1-1 0 0,-1 1 1 0 0,2-1-1 0 0,-1 1-36 0 0,6 13 43 0 0,31 35 81 0 0,-36-50-102 0 0,0 0-1 0 0,0 0 0 0 0,0-1 0 0 0,0 0 0 0 0,0 1 0 0 0,0-1 0 0 0,0 0 0 0 0,0 0 0 0 0,0-1 1 0 0,0 1-1 0 0,1-1 0 0 0,-1 0 0 0 0,0 0 0 0 0,0 0 0 0 0,1 0 0 0 0,-1 0 0 0 0,0-1 0 0 0,0 1 1 0 0,1-1-1 0 0,-1 0 0 0 0,0 0 0 0 0,0 0 0 0 0,0 0-21 0 0,14-3 54 0 0,76-13 149 0 0,103 23 82 0 0,-66 17-139 0 0,-34 6-44 0 0,-36-16-36 0 0,1-3-1 0 0,41 1-65 0 0,87-13 129 0 0,-11-10-41 0 0,-60 3-20 0 0,-63 3-30 0 0,0 3 0 0 0,0 3 0 0 0,12 2-38 0 0,210 16 177 0 0,-102-4 44 0 0,38-10-2 0 0,-51-5-67 0 0,29 11 27 0 0,-146-4-130 0 0,0-2 0 0 0,0-2-1 0 0,11-2-48 0 0,122 7 138 0 0,-2 6-9 0 0,-156-12-109 0 0,0 0 1 0 0,0-2-1 0 0,0 0 1 0 0,0-2-1 0 0,0 0 0 0 0,0-1 1 0 0,16-6-21 0 0,51-10 76 0 0,0-4 102 0 0,-35 16-48 0 0,-11 7 20 0 0,-4-6-27 0 0,-6-8 37 0 0,-2-27 31 0 0,-3-7-57 0 0,-25 45-119 0 0,0 1-1 0 0,0-1 0 0 0,0 1 0 0 0,-1-1 1 0 0,1 1-1 0 0,-1-1 0 0 0,0 1 1 0 0,0-1-1 0 0,0 1 0 0 0,-1-1 0 0 0,0 1 1 0 0,1 0-1 0 0,-1-1 0 0 0,-1-1-14 0 0,-2-11 26 0 0,0 0-1 0 0,2 0 1 0 0,-1-1-1 0 0,2 1 1 0 0,0-1-1 0 0,1 1 1 0 0,1-2-26 0 0,-2-39 53 0 0,-6-171 189 0 0,26 116-73 0 0,-5 45-45 0 0,-15 60-120 0 0,0 1-1 0 0,-1 0 1 0 0,1 0 0 0 0,-1 0-1 0 0,-1 1 1 0 0,1-1 0 0 0,-1 0-1 0 0,0 1 1 0 0,-1 0 0 0 0,1 0-1 0 0,-1 0 1 0 0,0 0-1 0 0,0 0 1 0 0,0 1 0 0 0,-1-1-1 0 0,0 1 1 0 0,0 1 0 0 0,0-1-1 0 0,0 1 1 0 0,0-1 0 0 0,-1 1-1 0 0,0 1 1 0 0,1-1 0 0 0,-1 1-1 0 0,0 0 1 0 0,0 1 0 0 0,-6-2-4 0 0,-184-52 0 0 0,162 46-1 0 0,-173-32-13 0 0,105 29 13 0 0,-66 0 1 0 0,74 18 0 0 0,-67-2 0 0 0,-46 12 0 0 0,-40 2 0 0 0,159-15 1 0 0,-87-16 16 0 0,-50 10 13 0 0,146 5-19 0 0,58-2-8 0 0,1 0 1 0 0,0 2-1 0 0,0 0 1 0 0,0 1-1 0 0,0 1 1 0 0,-1 1-4 0 0,-140 47 33 0 0,-66 15 95 0 0,97-18 73 0 0,-145-12-22 0 0,129-30-99 0 0,48 1 17 0 0,-11 0-14 0 0,10-1-3 0 0,7 5-11 0 0,-32 14 186 0 0,90-25-230 0 0,19-1-15 0 0</inkml:trace>
  <inkml:trace contextRef="#ctx0" brushRef="#br0" timeOffset="3135.462">3389 4355 4616 0 0,'16'-61'1584'0'0,"4"25"-1000"0"0,2 0 0 0 0,1 2 0 0 0,1 0 0 0 0,5-2-584 0 0,97-139 538 0 0,32-53 132 0 0,-109 155-560 0 0,-22 33-42 0 0,1 0-1 0 0,2 2 1 0 0,11-9-68 0 0,239-210 288 0 0,-219 197-228 0 0,3 2 0 0 0,11-2-60 0 0,13-7 71 0 0,3 4 1 0 0,80-41-72 0 0,-98 65 28 0 0,-1-4 1 0 0,20-19-29 0 0,-75 49 1 0 0,40-29 9 0 0,2 3 0 0 0,29-14-10 0 0,17 4 12 0 0,3 5 0 0 0,1 4 0 0 0,2 5 0 0 0,74-12-12 0 0,130-35 18 0 0,-226 63-13 0 0,-1-4-1 0 0,0-4 1 0 0,-1-4-5 0 0,51-15 8 0 0,-17 17 0 0 0,-45 6-6 0 0,-47-2-2 0 0,-35 22 0 0 0,4 3 0 0 0</inkml:trace>
  <inkml:trace contextRef="#ctx0" brushRef="#br0" timeOffset="4110.412">3932 6271 4120 0 0,'1'-48'99'0'0,"2"0"0"0"0,2 0 0 0 0,10-45-99 0 0,46-147 330 0 0,10 33 115 0 0,-6 35-218 0 0,22-90 152 0 0,-35 127-256 0 0,-20 48-15 0 0,4 1-1 0 0,32-51-107 0 0,97-169 152 0 0,49-109 36 0 0,-195 384-173 0 0,0 2 0 0 0,2-1 0 0 0,1 2 0 0 0,1 1-1 0 0,15-12-14 0 0,-8 10 25 0 0,0-2 0 0 0,-2-1-1 0 0,-2-1 1 0 0,6-10-25 0 0,4-14 33 0 0,-16 23-14 0 0,1 2-1 0 0,2 0 1 0 0,1 2-1 0 0,1 0 0 0 0,11-8-18 0 0,67-41 51 0 0,-75 61-26 0 0,-2-2 1 0 0,0 0-1 0 0,-2-2 0 0 0,10-12-25 0 0,24-33 51 0 0,-24 26 0 0 0,2 1-1 0 0,37-31-50 0 0,244-149 278 0 0,-239 155-209 0 0,-46 37-24 0 0,0 2 0 0 0,2 1 1 0 0,1 2-1 0 0,30-16-45 0 0,19-4 77 0 0,-35 17-21 0 0,1 1 0 0 0,1 3 1 0 0,9 0-57 0 0,160-30 258 0 0,-193 46-171 0 0,1-2 0 0 0,-1 0 0 0 0,-1-2 0 0 0,22-11-87 0 0,-7 2 166 0 0,-13 4 38 0 0,12-6 22 0 0,-39 21-218 0 0,0-1 0 0 0,0 1-1 0 0,-1-1 1 0 0,1 1 0 0 0,0 0-1 0 0,0-1 1 0 0,-1 1 0 0 0,1-1-1 0 0,0 0 1 0 0,-1 1-1 0 0,1-1 1 0 0,-1 0 0 0 0,1 1-1 0 0,-1-1 1 0 0,1 0 0 0 0,-1 1-1 0 0,1-1 1 0 0,-1 0 0 0 0,0 0-1 0 0,0 0 1 0 0,1 1 0 0 0,-1-1-1 0 0,0 0 1 0 0,0 0-1 0 0,0 0 1 0 0,0 0 0 0 0,0 0-1 0 0,0 1 1 0 0,0-1 0 0 0,0 0-1 0 0,0 0 1 0 0,0 0 0 0 0,0 0-1 0 0,0 0 1 0 0,-1 1 0 0 0,1-1-1 0 0,0 0 1 0 0,-1 0-1 0 0,1 1 1 0 0,-1-1 0 0 0,1 0-8 0 0,-2-1 16 0 0</inkml:trace>
  <inkml:trace contextRef="#ctx0" brushRef="#br0" timeOffset="4801.022">6622 1664 7232 0 0,'0'0'80'0'0,"0"0"0"0"0,3 3 2 0 0,5 4-12 0 0,1-1 0 0 0,0 1-1 0 0,1-1 1 0 0,0-1 0 0 0,0 0-1 0 0,0 0 1 0 0,0-1 0 0 0,1 0-1 0 0,-1-1 1 0 0,1 0-1 0 0,0-1 1 0 0,0 0 0 0 0,4 0-70 0 0,116 5 354 0 0,-12-14 150 0 0,21 11-190 0 0,-23 2-201 0 0,-15-4-25 0 0,-20 2-16 0 0,-38 6-33 0 0,65 24 47 0 0,-79-23-50 0 0,-18-6 27 0 0,-19 7-39 0 0,-59 61-17 0 0,59-66-10 0 0,1 0 1 0 0,-1 0-1 0 0,1 1 1 0 0,1-1 0 0 0,-1 1-1 0 0,1 1 1 0 0,1-1-1 0 0,-1 1 1 0 0,1-1 0 0 0,-1 6 2 0 0,-9 66-8 0 0,0 167 0 0 0,10-120 8 0 0,13-104 30 0 0,-9-23-12 0 0</inkml:trace>
  <inkml:trace contextRef="#ctx0" brushRef="#br1" timeOffset="25539.97">7920 1438 6128 0 0,'0'0'216'0'0,"4"2"0"0"0,79 52 760 0 0,-8 19-572 0 0,-58-52-345 0 0,-1 1 1 0 0,-1 0-1 0 0,0 1 0 0 0,-2 1 1 0 0,4 12-60 0 0,19 31 115 0 0,-4-11 79 0 0,-2 1 1 0 0,14 43-195 0 0,29 93 211 0 0,-65-175-176 0 0,0 1 0 0 0,1-1 0 0 0,1-1-1 0 0,1 0 1 0 0,7 10-35 0 0,-6-14 34 0 0</inkml:trace>
  <inkml:trace contextRef="#ctx0" brushRef="#br1" timeOffset="26066.091">7906 1572 7736 0 0,'0'0'34'0'0,"0"0"12"0"0,0-3 0 0 0,25-37 205 0 0,-14 29-197 0 0,1 1 1 0 0,1 1-1 0 0,-1 0 1 0 0,1 0-1 0 0,1 2 0 0 0,-1-1 1 0 0,1 2-1 0 0,1 0 1 0 0,-1 1-1 0 0,7-2-54 0 0,163-43 288 0 0,-161 44-252 0 0,1 0 0 0 0,-1 1 1 0 0,1 2-1 0 0,0 0 0 0 0,0 2 0 0 0,0 0 0 0 0,0 2 0 0 0,0 0 0 0 0,18 5-36 0 0,-14-3 25 0 0,-1 2-1 0 0,0 1 0 0 0,0 2 0 0 0,0 0 1 0 0,-1 2-1 0 0,0 0 0 0 0,-1 2 1 0 0,0 1-1 0 0,-1 1 0 0 0,9 7-24 0 0,-21-11 11 0 0,-1 1-1 0 0,0 0 1 0 0,0 0 0 0 0,-1 1-1 0 0,-1 1 1 0 0,0-1 0 0 0,0 1-1 0 0,-2 1 1 0 0,1 0 0 0 0,-2 0-1 0 0,2 5-10 0 0,6 24 36 0 0,-2 0-1 0 0,-2 1 1 0 0,1 21-36 0 0,-10-57 10 0 0,0 0-1 0 0,0 0 1 0 0,0 1-1 0 0,-1-1 1 0 0,0 0 0 0 0,-1 0-1 0 0,0 0 1 0 0,0 1-1 0 0,-1-1 1 0 0,-2 5-10 0 0,-67 147 103 0 0,45-108-78 0 0,19-35-13 0 0,0 0 0 0 0,-1 0 0 0 0,-1-1 0 0 0,-1 0 0 0 0,0-1 0 0 0,-1 0 0 0 0,0 0 0 0 0,-2-1 0 0 0,1-1 0 0 0,-2 0 0 0 0,0-1 0 0 0,0 0 0 0 0,-1-1 0 0 0,-13 7-12 0 0,-7-4 53 0 0,-1-1-1 0 0,0-2 1 0 0,-1-2-1 0 0,0-1 1 0 0,-1-2-53 0 0,-25-11 133 0 0,56 1-114 0 0</inkml:trace>
  <inkml:trace contextRef="#ctx0" brushRef="#br1" timeOffset="26345.365">9481 1728 8840 0 0,'0'0'0'0'0,"0"0"0"0"0,23 46 0 0 0,-10-17 104 0 0,-5-5 8 0 0,1-2-8 0 0,0-1 8 0 0,-1-4-48 0 0,-3-2-8 0 0,2-3 8 0 0,1 4 8 0 0,-7-6 56 0 0,1-4 8 0 0,-2-3-8 0 0,0 1 0 0 0,0 0-56 0 0,0-4 8 0 0,0-2-8 0 0</inkml:trace>
  <inkml:trace contextRef="#ctx0" brushRef="#br1" timeOffset="26610.52">9254 1446 7832 0 0,'0'0'0'0'0,"0"0"0"0"0,0 0 0 0 0,0 0 56 0 0,0 0 8 0 0,0 0 0 0 0,18 9-8 0 0,-16-8-16 0 0,0-1 8 0 0,-1-1-8 0 0,1-3 8 0 0,0 0 8 0 0,0 3-8 0 0,1-1 8 0 0</inkml:trace>
  <inkml:trace contextRef="#ctx0" brushRef="#br1" timeOffset="26967.347">10010 993 8136 0 0,'-81'-4'9'0'0,"69"1"-4"0"0,-43-9 28 0 0,1-2 1 0 0,-51-22-34 0 0,90 29 9 0 0,0 0 0 0 0,-1 1 0 0 0,0 0 0 0 0,0 1 0 0 0,0 1 0 0 0,0 1 1 0 0,-1 0-1 0 0,1 1 0 0 0,-1 1 0 0 0,0 0 0 0 0,1 1 0 0 0,-1 1 0 0 0,0 1 0 0 0,1 0 0 0 0,-15 4-9 0 0,-22 10 88 0 0,52-15-80 0 0,0-1-1 0 0,0 1 1 0 0,1 0 0 0 0,-1 0 0 0 0,0 0-1 0 0,0 0 1 0 0,1 0 0 0 0,-1 0-1 0 0,0 0 1 0 0,1 0 0 0 0,-1 0 0 0 0,1 0-1 0 0,0 0 1 0 0,-1 0 0 0 0,1 0-1 0 0,0 0 1 0 0,0 0 0 0 0,-1 0 0 0 0,1 0-1 0 0,0 1 1 0 0,0-1 0 0 0,0 0-1 0 0,0 0 1 0 0,1 0 0 0 0,-1 0-1 0 0,0 0 1 0 0,0 0 0 0 0,1 0 0 0 0,-1 1-1 0 0,0-1 1 0 0,1 0 0 0 0,-1 0-1 0 0,1 0 1 0 0,0 0 0 0 0,-1 0 0 0 0,1-1-1 0 0,0 1 1 0 0,-1 0 0 0 0,1 0-1 0 0,0 0 1 0 0,1 0-8 0 0,96 121 125 0 0,45 43-9 0 0,10 98 53 0 0,-110-184-16 0 0,-12-21 86 0 0,-3 1 0 0 0,11 35-239 0 0,-27-32 352 0 0,-15-54-286 0 0</inkml:trace>
  <inkml:trace contextRef="#ctx0" brushRef="#br1" timeOffset="27459.085">10359 922 8840 0 0,'-153'-43'204'0'0,"81"16"-94"0"0,-81-40 313 0 0,66 37-239 0 0,82 28-163 0 0,0 1 0 0 0,1-1 0 0 0,-1 1 0 0 0,0 1 1 0 0,0-1-1 0 0,-1 0 0 0 0,1 1 0 0 0,0 0 0 0 0,0 1 0 0 0,0-1 0 0 0,0 1 0 0 0,-2 0-21 0 0,-12 1 85 0 0,16-2-68 0 0,0 0 0 0 0,0 0 0 0 0,0 0 0 0 0,0 1 1 0 0,0-1-1 0 0,0 1 0 0 0,0 0 0 0 0,0 0 0 0 0,1 0 1 0 0,-1 0-1 0 0,0 0 0 0 0,1 0 0 0 0,-1 1 0 0 0,0-1 0 0 0,1 1 1 0 0,0 0-1 0 0,-1 0 0 0 0,1 0 0 0 0,0 0 0 0 0,-2 2-17 0 0,4-1 14 0 0,-1 1 0 0 0,1-1 1 0 0,0 1-1 0 0,0 0 0 0 0,0-1 0 0 0,1 1 0 0 0,-1-1 0 0 0,1 1 0 0 0,0-1 0 0 0,0 1 0 0 0,0-1 0 0 0,0 0 0 0 0,0 1 0 0 0,1-1 0 0 0,0 0 0 0 0,-1 0 0 0 0,1 0 0 0 0,0 0 0 0 0,1 0-14 0 0,-2-2 1 0 0,12 20 25 0 0,0-1 0 0 0,2 0 0 0 0,1-1 0 0 0,0 0 0 0 0,18 15-26 0 0,84 100 80 0 0,-99-113-69 0 0,-2 1 1 0 0,-1 1 0 0 0,-1 0-1 0 0,6 15-11 0 0,86 162 58 0 0,-30-78-8 0 0,-73-115-39 0 0,-1 0 1 0 0,0 0-1 0 0,0 0 0 0 0,0 0 0 0 0,-1 1 0 0 0,-1-1 0 0 0,1 1 0 0 0,-1-1 0 0 0,0 1 0 0 0,-1 0 1 0 0,0 0-1 0 0,0 4-11 0 0,0-1 16 0 0</inkml:trace>
  <inkml:trace contextRef="#ctx0" brushRef="#br1" timeOffset="27755.363">9262 1642 8744 0 0,'153'-64'494'0'0,"-11"13"-231"0"0,-23 11 236 0 0,24-14 77 0 0,-102 41-456 0 0,-1-1 0 0 0,-1-3 0 0 0,0 0 0 0 0,-1-3 0 0 0,14-11-120 0 0,122-93 464 0 0,-135 101-384 0 0</inkml:trace>
  <inkml:trace contextRef="#ctx0" brushRef="#br1" timeOffset="29758.368">10396 1467 5720 0 0,'5'1'86'0'0,"4"-1"-53"0"0,0 1 0 0 0,0-1 0 0 0,0 0 0 0 0,0-1 0 0 0,0 0 0 0 0,0-1 0 0 0,0 0 0 0 0,0 0-1 0 0,0-1-32 0 0,0-1 20 0 0,3 0 68 0 0,-1 0 0 0 0,1-1-1 0 0,-2-1 1 0 0,1 0 0 0 0,0 0-1 0 0,-1-1 1 0 0,-1-1 0 0 0,3-1-88 0 0,124-131 1224 0 0,-132 137-1207 0 0,-1 1 0 0 0,1-1-1 0 0,-1 0 1 0 0,0-1 0 0 0,0 1 0 0 0,-1-1 0 0 0,1 1 0 0 0,-1-1 0 0 0,0 0 0 0 0,0 0 0 0 0,0 0-1 0 0,0 0 1 0 0,0 0 0 0 0,-1 0 0 0 0,0 0 0 0 0,0 0 0 0 0,0-1 0 0 0,-1 1 0 0 0,1-1 0 0 0,-1 1-1 0 0,0 0 1 0 0,0-1 0 0 0,0 1 0 0 0,-1-1 0 0 0,0 1 0 0 0,0 0 0 0 0,0-3-17 0 0,-3 1 8 0 0,-1-1 1 0 0,1 1 0 0 0,-1-1-1 0 0,0 1 1 0 0,-1 1 0 0 0,1-1-1 0 0,-1 1 1 0 0,0 0 0 0 0,0 0-1 0 0,-1 1 1 0 0,1 0 0 0 0,-1 0-1 0 0,0 0 1 0 0,-6-2-9 0 0,1 3 14 0 0,8 1-5 0 0,1 0-1 0 0,-1 1 0 0 0,0 0 1 0 0,0 0-1 0 0,0 0 0 0 0,0 1 1 0 0,0-1-1 0 0,0 1 0 0 0,0 0 1 0 0,-1 0-1 0 0,1 0 0 0 0,0 1 1 0 0,-2 0-9 0 0,0 0 9 0 0,-1 1 0 0 0,0 0 0 0 0,1 0-1 0 0,0 1 1 0 0,-1-1 0 0 0,1 1 0 0 0,0 1 0 0 0,0-1 0 0 0,1 1 0 0 0,-1 0 0 0 0,1 1 0 0 0,0-1 0 0 0,-1 2-9 0 0,-27 24 37 0 0,25-24-29 0 0,1 0 0 0 0,0 1 1 0 0,0 0-1 0 0,0 0 0 0 0,1 0 0 0 0,0 0 0 0 0,1 1 0 0 0,0 0 0 0 0,0 2-8 0 0,-2 8 13 0 0,1 0-1 0 0,0 1 0 0 0,2-1 0 0 0,0 1 0 0 0,2 0 0 0 0,0 0 1 0 0,1 1-1 0 0,1 11-12 0 0,0-22 12 0 0,1 0-1 0 0,1-1 1 0 0,0 1 0 0 0,0 0 0 0 0,1-1 0 0 0,0 1-1 0 0,0-1 1 0 0,1 0 0 0 0,0 0 0 0 0,0 0 0 0 0,1 0-1 0 0,0-1 1 0 0,0 0 0 0 0,1 0 0 0 0,0 0 0 0 0,0-1-1 0 0,0 0 1 0 0,1 0 0 0 0,0 0 0 0 0,1-1 0 0 0,6 4-12 0 0,38 26 66 0 0,-43-32-54 0 0,-1 0-1 0 0,1-1 0 0 0,0 0 0 0 0,0-1 1 0 0,0 1-1 0 0,0-2 0 0 0,0 1 0 0 0,0-1 1 0 0,4-1-12 0 0,84-3 109 0 0,72-27 6 0 0,-160 28-107 0 0,0-1 0 0 0,0 1 0 0 0,0-1 0 0 0,-1 0 0 0 0,0-1 0 0 0,0 0 0 0 0,0-1 0 0 0,-1 1 0 0 0,0-1 0 0 0,0-1 0 0 0,0 0 0 0 0,0 1 0 0 0,-1-2 0 0 0,-1 1 0 0 0,1-1 0 0 0,-1 0 0 0 0,0 0 0 0 0,-1 0 0 0 0,0-1 0 0 0,0 0 0 0 0,-1 0 0 0 0,2-7-8 0 0,0-15 16 0 0</inkml:trace>
  <inkml:trace contextRef="#ctx0" brushRef="#br1" timeOffset="30850.958">10908 986 6328 0 0,'-2'3'17'0'0,"1"-1"-12"0"0,1-1 0 0 0,-1 0 0 0 0,0 1-1 0 0,0-1 1 0 0,1 1 0 0 0,-1-1 0 0 0,1 1 0 0 0,0 0-1 0 0,-1-1 1 0 0,1 1 0 0 0,0-1 0 0 0,0 1 0 0 0,0 0-1 0 0,0-1 1 0 0,0 1 0 0 0,0-1 0 0 0,0 1 0 0 0,1 0 0 0 0,-1-1-1 0 0,1 1 1 0 0,-1-1 0 0 0,1 1 0 0 0,-1-1 0 0 0,1 1-1 0 0,0-1 1 0 0,0 1 0 0 0,0-1 0 0 0,1 1-5 0 0,77 98 265 0 0,-59-62-206 0 0,-2 0 1 0 0,-1 2-1 0 0,-2 0 0 0 0,-2 1 0 0 0,1 8-59 0 0,-5 9 217 0 0,-9-58-190 0 0,-1-29 72 0 0,-46-249 10 0 0,36 155-56 0 0,36 40 89 0 0,-21 77-123 0 0,-1 0 0 0 0,1 1 0 0 0,0-1 0 0 0,0 1 0 0 0,1 0 0 0 0,-1 0 0 0 0,1 0 0 0 0,0 1 0 0 0,0 0 0 0 0,1 0 0 0 0,-1 0 0 0 0,1 1 0 0 0,0-1 0 0 0,0 1 0 0 0,0 1 1 0 0,1-1-1 0 0,-1 1 0 0 0,0 0 0 0 0,1 1 0 0 0,0-1 0 0 0,3 1-19 0 0,-4 0 22 0 0,1 1 1 0 0,-1 0-1 0 0,1 0 0 0 0,-1 1 1 0 0,1 0-1 0 0,-1 0 1 0 0,1 0-1 0 0,-1 1 0 0 0,0 0 1 0 0,4 2-23 0 0,102 71 201 0 0,-107-72-190 0 0,3 3 4 0 0,0-1 1 0 0,1 0 0 0 0,0 0-1 0 0,0-1 1 0 0,0-1 0 0 0,0 1-1 0 0,0-1 1 0 0,1-1-1 0 0,-1 0 1 0 0,1 0 0 0 0,7 0-16 0 0,41-5 78 0 0,-53 0-74 0 0,-1-1-1 0 0,1 1 1 0 0,0-1-1 0 0,-1 0 1 0 0,0 0-1 0 0,0-1 0 0 0,0 1 1 0 0,0-1-1 0 0,-1 0 1 0 0,1 0-1 0 0,-1 0 1 0 0,-1 0-1 0 0,1 0 0 0 0,-1-1 1 0 0,0 1-1 0 0,0-1 1 0 0,0 0-1 0 0,-1 1 1 0 0,0-1-1 0 0,0 0 0 0 0,-1-1-3 0 0,2 2 2 0 0,-1-1 0 0 0,-1 1 0 0 0,1-1-1 0 0,-1 1 1 0 0,0-1 0 0 0,0 1 0 0 0,-1-1-1 0 0,0 1 1 0 0,0-1 0 0 0,0 1-1 0 0,-1-1 1 0 0,1 1 0 0 0,-1 0 0 0 0,0 0-1 0 0,-1 0 1 0 0,1 0 0 0 0,-1 0 0 0 0,0 0-1 0 0,0 1 1 0 0,-4-5-2 0 0,-8-8 15 0 0,-18-11-1 0 0,21 23-11 0 0,10 4-2 0 0,0 0 0 0 0,0 0 0 0 0,-1 0 0 0 0,1 0 0 0 0,0 1 0 0 0,-1-1 0 0 0,1 1 0 0 0,0-1 0 0 0,-1 1 0 0 0,1 0 1 0 0,0 0-1 0 0,-1 0 0 0 0,1 0 0 0 0,0 0 0 0 0,-1 1 0 0 0,1-1 0 0 0,0 1 0 0 0,-1-1 0 0 0,1 1 0 0 0,0 0-1 0 0,-1 1 2 0 0,0 0 0 0 0,1 0 0 0 0,-1 0-1 0 0,1 0 1 0 0,0 0 0 0 0,0 1 0 0 0,0-1 0 0 0,0 1-1 0 0,0-1 1 0 0,0 1 0 0 0,1 0 0 0 0,-1 0-1 0 0,1 0 1 0 0,0 0 0 0 0,0 0 0 0 0,0 0-1 0 0,0 0 1 0 0,1 0 0 0 0,-1 1-2 0 0,-3 7 14 0 0,0 8 4 0 0,0 0-1 0 0,1 1 0 0 0,0-1 0 0 0,2 1 0 0 0,0-1 0 0 0,2 1 1 0 0,0-1-1 0 0,3 17-17 0 0,-1-16 45 0 0,0 1-1 0 0,2 0 1 0 0,0-1 0 0 0,2 0 0 0 0,0-1 0 0 0,1 1 0 0 0,1-1-1 0 0,8 12-44 0 0,39 26 170 0 0,-50-52-147 0 0,0 0 0 0 0,1 0 1 0 0,-1-1-1 0 0,1 0 0 0 0,0 0 1 0 0,0 0-1 0 0,0-1 0 0 0,0 0 0 0 0,1-1 1 0 0,-1 0-1 0 0,1 0 0 0 0,1 0-23 0 0,-3-1 9 0 0,0 1 3 0 0,0-1 1 0 0,0-1-1 0 0,1 1 1 0 0,-1-1 0 0 0,0 0-1 0 0,0-1 1 0 0,0 1-1 0 0,0-1 1 0 0,0 0-1 0 0,0-1 1 0 0,0 0 0 0 0,0 1-1 0 0,0-2 1 0 0,-1 1-1 0 0,1-1 1 0 0,-1 0-1 0 0,0 0 1 0 0,2-1-13 0 0,80-76 183 0 0,-81 73-168 0 0,0 0-1 0 0,-1 0 1 0 0,0 0-1 0 0,0-1 1 0 0,-1 1 0 0 0,0-1-1 0 0,0 0 1 0 0,-1-1-1 0 0,0 1 1 0 0,0 0 0 0 0,-1-1-1 0 0,0 0 1 0 0,0 1-1 0 0,-1-1 1 0 0,0 0 0 0 0,-1 0-1 0 0,0 0 1 0 0,0 0-1 0 0,-2-7-14 0 0,-53-120 127 0 0,-66-49 74 0 0,102 154-78 0 0,25 34 140 0 0,5 2-252 0 0,-1 0 0 0 0,0 0 0 0 0,0 1 1 0 0,0 1-1 0 0,-1-1 0 0 0,0 2 0 0 0,0-1 1 0 0,4 6-12 0 0,16 12 24 0 0,-20-17-15 0 0,0 0-1 0 0,0 1 1 0 0,-1 0-1 0 0,-1 0 0 0 0,1 1 1 0 0,-1 0-1 0 0,-1 1 1 0 0,0-1-1 0 0,0 1 0 0 0,-1 2-8 0 0,10 20 34 0 0,1 0 0 0 0,2-2 0 0 0,1 0 0 0 0,1-1 0 0 0,8 8-34 0 0,-3-20 126 0 0,-33-47-14 0 0,-19-71-50 0 0,8 42-27 0 0,4-2 0 0 0,2 0-1 0 0,2 0 1 0 0,3-1 0 0 0,2-27-35 0 0,16 4 62 0 0,9 38 48 0 0,-17 45-98 0 0,1 0 0 0 0,-1 1 0 0 0,1 0-1 0 0,-1-1 1 0 0,1 1 0 0 0,-1 0 0 0 0,1 0 0 0 0,0 1-1 0 0,-1-1 1 0 0,1 0 0 0 0,-1 1 0 0 0,1 0 0 0 0,-1-1-1 0 0,0 1 1 0 0,1 0 0 0 0,-1 0 0 0 0,0 1-1 0 0,1-1 1 0 0,0 1-12 0 0,18 11 43 0 0,0 1 0 0 0,-1 0-1 0 0,0 2 1 0 0,-2 0 0 0 0,0 1-1 0 0,9 11-42 0 0,19 17 138 0 0,38 42 78 0 0,-17-37 0 0 0,-27-33 8 0 0,-35-18-176 0 0</inkml:trace>
  <inkml:trace contextRef="#ctx0" brushRef="#br1" timeOffset="31561.426">12521 187 10040 0 0,'-22'21'44'0'0,"-6"4"186"0"0,2 1-1 0 0,1 1 1 0 0,1 1-1 0 0,1 2-229 0 0,-36 56 692 0 0,57-82-667 0 0,1 0-1 0 0,0 1 1 0 0,0-1-1 0 0,0 1 0 0 0,0 0 1 0 0,1-1-1 0 0,0 1 1 0 0,0 0-1 0 0,0-1 0 0 0,0 1 1 0 0,1-1-1 0 0,0 1 1 0 0,0 0-1 0 0,0-1 0 0 0,0 1 1 0 0,1-1-1 0 0,0 0 1 0 0,-1 0-1 0 0,2 1 0 0 0,-1-1 1 0 0,0 0-1 0 0,1-1 1 0 0,0 1-1 0 0,0 0 1 0 0,0-1-1 0 0,3 3-24 0 0,78 72 239 0 0,-72-67-217 0 0,1-1 0 0 0,1-1 0 0 0,-1 0 0 0 0,2-1 0 0 0,-1-1 0 0 0,1 0 0 0 0,0-1 0 0 0,0 0 0 0 0,1-1 0 0 0,1-1-22 0 0,-2 1 10 0 0,2 1 5 0 0,1-1-1 0 0,0-1 0 0 0,0-1 1 0 0,0 0-1 0 0,0-2 0 0 0,1 0 1 0 0,-1-1-1 0 0,8-1-14 0 0,-17-1 4 0 0,-1-1 0 0 0,0 0 0 0 0,0 0 0 0 0,0-1 0 0 0,0 0 0 0 0,-1 0 0 0 0,0 0 0 0 0,0-1 0 0 0,0-1 0 0 0,0 1 0 0 0,-1-1 0 0 0,0 0 0 0 0,0 0 0 0 0,0-1 1 0 0,-1 0-1 0 0,0 0 0 0 0,0 0 0 0 0,-1-1 0 0 0,0 1 0 0 0,0-1 0 0 0,-1 0 0 0 0,0 0 0 0 0,-1 0 0 0 0,1-1 0 0 0,-1 1 0 0 0,-1-1 0 0 0,0 1 0 0 0,0-1 0 0 0,-1 0 0 0 0,0 1 0 0 0,0-1 0 0 0,-1 1 0 0 0,-1-6-4 0 0,-3-17 6 0 0,-1 1 0 0 0,-2 0 0 0 0,-1 0-1 0 0,-1 1 1 0 0,-2 0 0 0 0,-6-12-6 0 0,-40-66 15 0 0,54 96-15 0 0,3 11-2 0 0,1 0-4 0 0,4 6-5 0 0,23 38-13 0 0,-24-37 13 0 0,0 0 0 0 0,0-1 0 0 0,1 1 0 0 0,0 0 0 0 0,0-1 0 0 0,1 0 0 0 0,0 0 0 0 0,0 0 0 0 0,0-1 0 0 0,1 0 0 0 0,-1 0 0 0 0,1 0 0 0 0,1 0 0 0 0,-1-1 0 0 0,0 0 0 0 0,1-1 0 0 0,0 1 0 0 0,0-1 0 0 0,0-1 0 0 0,0 1 0 0 0,6 0 11 0 0,3-2-48 0 0,0-1-1 0 0,0 0 0 0 0,1-2 0 0 0,-1 1 0 0 0,0-2 1 0 0,0 0-1 0 0,11-5 49 0 0,-21 6-21 0 0,0 0 0 0 0,0-1 0 0 0,-1 0 0 0 0,1 0 0 0 0,-1-1 0 0 0,1 1 1 0 0,-1-1-1 0 0,0 0 0 0 0,-1 0 0 0 0,1-1 0 0 0,-1 0 0 0 0,0 0 0 0 0,0 0 0 0 0,0 0 0 0 0,-1 0 0 0 0,2-4 21 0 0,-4 7-9 0 0,3-3-10 0 0,-1-1 0 0 0,1 0 0 0 0,-1 1 0 0 0,-1-1-1 0 0,1 0 1 0 0,-1-1 0 0 0,0 1 0 0 0,-1 0 0 0 0,1-1 0 0 0,-1 1 0 0 0,-1 0 0 0 0,1-1 0 0 0,-1 0 0 0 0,0 1 0 0 0,0-1 0 0 0,-1 0 19 0 0,-2-1-14 0 0,-1 0 1 0 0,0 1-1 0 0,0-1 0 0 0,-1 0 1 0 0,0 1-1 0 0,0 0 1 0 0,0 1-1 0 0,-1-1 1 0 0,0 1-1 0 0,-1 0 0 0 0,1 0 1 0 0,-1 1-1 0 0,0 0 1 0 0,-1 0-1 0 0,1 0 1 0 0,-1 1-1 0 0,-3-1 14 0 0,7 3-5 0 0,0-1 1 0 0,0 1-1 0 0,0 0 0 0 0,0 0 1 0 0,0 0-1 0 0,-1 0 0 0 0,1 1 1 0 0,-1 0-1 0 0,1 0 1 0 0,-1 0-1 0 0,1 0 0 0 0,-1 1 1 0 0,0 0-1 0 0,1 0 0 0 0,-1 0 1 0 0,0 0-1 0 0,1 1 0 0 0,-1 0 1 0 0,1 0-1 0 0,-1 0 0 0 0,1 1 1 0 0,-1-1-1 0 0,1 1 1 0 0,0 0-1 0 0,0 0 0 0 0,0 0 1 0 0,0 1-1 0 0,0 0 0 0 0,-2 2 5 0 0,0 0 0 0 0,0 1 0 0 0,1 0 0 0 0,0 1 0 0 0,0-1 0 0 0,0 1 0 0 0,1 0 0 0 0,0 0 0 0 0,0 1 0 0 0,1-1 0 0 0,0 1 0 0 0,0-1-1 0 0,1 1 1 0 0,0 0 0 0 0,0 0 0 0 0,1 0 0 0 0,0 0 0 0 0,1 1 0 0 0,-1-1 0 0 0,1 0 0 0 0,9 128 37 0 0,-4-111-27 0 0,-3-5 6 0 0,2 0 0 0 0,0 1 0 0 0,2-2 1 0 0,0 1-1 0 0,1-1 0 0 0,1 1 0 0 0,3 2-16 0 0,-3-11 25 0 0,1-1 0 0 0,0-1 0 0 0,1 1 0 0 0,0-2 0 0 0,1 1 1 0 0,0-1-1 0 0,0-1 0 0 0,1 0 0 0 0,-1-1 0 0 0,1 0 0 0 0,1-1 0 0 0,-1 0 0 0 0,1-1 0 0 0,0 0 0 0 0,0-1 0 0 0,0-1 1 0 0,0 0-1 0 0,1 0 0 0 0,-1-2 0 0 0,0 1 0 0 0,1-2 0 0 0,5 0-25 0 0,7-2 65 0 0,1-1 1 0 0,-1-1-1 0 0,0-1 1 0 0,0-2-1 0 0,-1 0 1 0 0,0-2-1 0 0,-1 0 1 0 0,0-2-1 0 0,0-1 1 0 0,18-13-66 0 0,39-39 233 0 0,-42 21-106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4:01:26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5224 0 0,'123'110'656'0'0,"37"36"1424"0"0,-13-22-1863 0 0,25 7 382 0 0,-60-47 105 0 0,51 26 41 0 0,5 3-130 0 0,-19-15-173 0 0,14 1 42 0 0,8-7-65 0 0,-40-15-131 0 0,31 6 88 0 0,-62-36-27 0 0,-75-36-245 0 0,-22-10-86 0 0</inkml:trace>
  <inkml:trace contextRef="#ctx0" brushRef="#br0" timeOffset="827.045">1844 1091 8640 0 0,'18'34'2128'0'0,"-13"-25"-2046"0"0,0 0 0 0 0,0 0 0 0 0,1 0 0 0 0,0 0 0 0 0,0-1 0 0 0,1 0 0 0 0,0-1 0 0 0,0 1 0 0 0,3 1-82 0 0,65 84 263 0 0,-51-77-232 0 0,-47-9-70 0 0,11-6 33 0 0,1 1 0 0 0,0 1-1 0 0,0 0 1 0 0,0 0 0 0 0,1 1 0 0 0,-1 0 0 0 0,1 1 0 0 0,-2 2 6 0 0,-86 41 0 0 0,65-24 45 0 0,7-1 286 0 0,26-22-283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4:01:2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 60 9648 0 0,'-8'-2'132'0'0,"0"0"1"0"0,0 0 0 0 0,0 0-1 0 0,0 1 1 0 0,-1 0 0 0 0,1 1-1 0 0,0 0 1 0 0,0 0 0 0 0,0 1-1 0 0,-1 0 1 0 0,1 0 0 0 0,-2 2-133 0 0,-25 7 1017 0 0,44 7-554 0 0,0-8-434 0 0,0 0 0 0 0,1-1 0 0 0,0 0 0 0 0,0-1 1 0 0,1 0-1 0 0,0 0 0 0 0,0-1 0 0 0,7 3-29 0 0,36 21 53 0 0,-51-28-52 0 0,0 0-1 0 0,0 0 1 0 0,-1 0-1 0 0,1 0 1 0 0,0 1-1 0 0,-1-1 1 0 0,1 1-1 0 0,-1-1 1 0 0,0 1-1 0 0,0 0 1 0 0,0 0-1 0 0,0 0 1 0 0,0 0-1 0 0,-1 1 0 0 0,0-1 1 0 0,1 0-1 0 0,-1 1 1 0 0,0-1-1 0 0,-1 1 1 0 0,1-1-1 0 0,0 1 1 0 0,-1-1-1 0 0,0 1 1 0 0,0-1-1 0 0,0 1 1 0 0,0-1-1 0 0,-1 1 1 0 0,1-1-1 0 0,-1 1 1 0 0,0-1-1 0 0,0 1 1 0 0,0-1-1 0 0,-1 0 1 0 0,1 1-1 0 0,-1-1 1 0 0,-1 3-1 0 0,-3-2-7 0 0,1 0 1 0 0,-1 0-1 0 0,0 0 1 0 0,0-1-1 0 0,0 0 1 0 0,0 0 0 0 0,-1 0-1 0 0,1-1 1 0 0,-1 0-1 0 0,1-1 1 0 0,-1 1 0 0 0,0-1-1 0 0,0 0 1 0 0,1-1-1 0 0,-1 1 1 0 0,0-1-1 0 0,0-1 1 0 0,0 0 0 0 0,0 0-1 0 0,0 0 7 0 0,-14 0-7 0 0,-74-13-64 0 0,63 2 62 0 0,31 11 9 0 0,2 0 0 0 0</inkml:trace>
  <inkml:trace contextRef="#ctx0" brushRef="#br0" timeOffset="763.05">603 119 8744 0 0,'-5'-6'120'0'0,"-1"0"1"0"0,-1 0-1 0 0,1 0 0 0 0,-1 1 1 0 0,0 0-1 0 0,0 0 1 0 0,-1 0-1 0 0,1 1 0 0 0,-1 0 1 0 0,0 1-1 0 0,0 0 1 0 0,0 0-1 0 0,-1 0 0 0 0,1 1 1 0 0,0 1-1 0 0,-1-1 1 0 0,0 2-1 0 0,1-1 0 0 0,-1 1 1 0 0,0 0-1 0 0,1 1 1 0 0,-1 0-1 0 0,-2 0-120 0 0,8 0 20 0 0,0 1-1 0 0,1-1 1 0 0,-1 0 0 0 0,0 1-1 0 0,1-1 1 0 0,0 1-1 0 0,-1 0 1 0 0,1-1 0 0 0,0 1-1 0 0,0 1 1 0 0,0-1 0 0 0,0 0-1 0 0,0 0 1 0 0,1 1-1 0 0,-1-1 1 0 0,1 1 0 0 0,-1-1-1 0 0,1 1 1 0 0,0-1 0 0 0,0 1-1 0 0,0 0 1 0 0,0 0 0 0 0,1 0-1 0 0,-1-1 1 0 0,1 1-1 0 0,-1 0 1 0 0,1 1-20 0 0,2 81 225 0 0,-1-81-207 0 0,-1 2-4 0 0,0 0-1 0 0,1 0 0 0 0,0 0 0 0 0,0 0 1 0 0,0 0-1 0 0,1 0 0 0 0,0 0 0 0 0,0 0 1 0 0,0 0-1 0 0,1-1 0 0 0,0 0 0 0 0,0 1 1 0 0,0-1-1 0 0,1 0 0 0 0,0 0 1 0 0,0-1-1 0 0,0 1 0 0 0,0-1 0 0 0,1 0 1 0 0,3 3-14 0 0,-4-6 10 0 0,0 0 1 0 0,-1 1 0 0 0,1-1-1 0 0,0 0 1 0 0,0-1 0 0 0,0 1-1 0 0,0-1 1 0 0,0 0 0 0 0,0 0-1 0 0,0 0 1 0 0,0 0 0 0 0,0-1-1 0 0,0 1 1 0 0,0-1 0 0 0,0 0-1 0 0,-1-1 1 0 0,1 1 0 0 0,0 0-1 0 0,-1-1 1 0 0,1 0 0 0 0,-1 0-1 0 0,1 0 1 0 0,-1 0 0 0 0,0-1-1 0 0,0 1 1 0 0,0-1 0 0 0,0 0-1 0 0,0 0 1 0 0,-1 0 0 0 0,1 0-1 0 0,-1 0 1 0 0,0-1 0 0 0,2-2-11 0 0,-1-2 18 0 0,0-1 0 0 0,0 0 0 0 0,-1 1 0 0 0,0-1 0 0 0,0 0 0 0 0,-1 0 0 0 0,0 0 0 0 0,-1 0 0 0 0,0 0 0 0 0,0 0 0 0 0,-2-5-18 0 0,-18-71 168 0 0,20 112 8 0 0,0-19-159 0 0,0-1 0 0 0,1 1 0 0 0,0 0 0 0 0,0 0 0 0 0,1-1 0 0 0,0 1 0 0 0,0-1-1 0 0,0 0 1 0 0,1 1 0 0 0,0-1 0 0 0,1-1 0 0 0,0 1 0 0 0,0 0 0 0 0,0-1 0 0 0,1 0 0 0 0,0 0 0 0 0,0 0 0 0 0,0 0-1 0 0,1-1 1 0 0,0 0 0 0 0,0 0 0 0 0,0-1 0 0 0,0 1 0 0 0,1-1 0 0 0,0-1 0 0 0,0 1 0 0 0,0-1 0 0 0,3 0-17 0 0,31 4 88 0 0,-32-7-72 0 0</inkml:trace>
  <inkml:trace contextRef="#ctx0" brushRef="#br0" timeOffset="1650.686">723 29 8536 0 0,'0'0'72'0'0,"0"0"0"0"0,-1 1 0 0 0,0 4 12 0 0,0 0 1 0 0,0 0 0 0 0,0 0 0 0 0,1-1-1 0 0,0 1 1 0 0,0 0 0 0 0,0 0 0 0 0,0 0-1 0 0,1 0 1 0 0,0 0 0 0 0,0-1-1 0 0,0 1 1 0 0,1 0 0 0 0,0-1 0 0 0,0 1-1 0 0,1 2-84 0 0,1 5 15 0 0,46 120 887 0 0,-28-96-637 0 0,-42-94-93 0 0,7 19-129 0 0,-7-50 45 0 0,20 84-80 0 0,0 0 1 0 0,0 0 0 0 0,0 0 0 0 0,0 0-1 0 0,1 0 1 0 0,0 0 0 0 0,0 1 0 0 0,0-1-1 0 0,1 0 1 0 0,0 1 0 0 0,-1-1-1 0 0,2 1 1 0 0,-1-1 0 0 0,0 1 0 0 0,1 0-1 0 0,0 0 1 0 0,0 0 0 0 0,0 0 0 0 0,0 1-1 0 0,2-1-8 0 0,-2 3 12 0 0,0 1 0 0 0,0 0-1 0 0,0 0 1 0 0,0 1 0 0 0,0-1-1 0 0,0 1 1 0 0,-1-1 0 0 0,1 1 0 0 0,0 0-1 0 0,0 0 1 0 0,0 0 0 0 0,-1 0-1 0 0,1 1 1 0 0,0-1 0 0 0,-1 1-1 0 0,1 0 1 0 0,-1-1 0 0 0,0 1-1 0 0,1 0 1 0 0,-1 1 0 0 0,0-1 0 0 0,0 0-1 0 0,-1 0 1 0 0,1 1 0 0 0,0-1-1 0 0,0 2-11 0 0,5 8 36 0 0,-1 0 0 0 0,0 0 0 0 0,0 0-1 0 0,-1 0 1 0 0,-1 1 0 0 0,0 0 0 0 0,0 3-36 0 0,6 19 115 0 0,13 54 209 0 0,-33-96-131 0 0,5-10-174 0 0,0-1 0 0 0,1 0 1 0 0,1 0-1 0 0,0 0 0 0 0,2 0 0 0 0,0 0 1 0 0,1-1-1 0 0,1 1 0 0 0,2-11-19 0 0,-3 27 1 0 0,0-2 3 0 0,0 1 1 0 0,1-1 0 0 0,-1 0-1 0 0,1 1 1 0 0,0-1 0 0 0,0 1-1 0 0,0-1 1 0 0,1 1-1 0 0,-1-1 1 0 0,1 1 0 0 0,0 0-1 0 0,0 0 1 0 0,0 0 0 0 0,1-2-5 0 0,-1 5 16 0 0,0 0 1 0 0,0 0 0 0 0,0 0-1 0 0,0 0 1 0 0,-1 1-1 0 0,1-1 1 0 0,0 1 0 0 0,0-1-1 0 0,-1 1 1 0 0,1-1 0 0 0,0 1-1 0 0,-1 0 1 0 0,1 0 0 0 0,-1 0-1 0 0,1 0 1 0 0,-1 0 0 0 0,1 0-1 0 0,-1 1 1 0 0,0-1-1 0 0,1 0 1 0 0,-1 1 0 0 0,0-1-1 0 0,0 1 1 0 0,0-1 0 0 0,0 1-1 0 0,0-1 1 0 0,0 1 0 0 0,-1 0-1 0 0,1-1 1 0 0,-1 1 0 0 0,1 1-17 0 0,61 148 645 0 0,-57-125-436 0 0,-5-22-167 0 0,1 0 0 0 0,-1-1-1 0 0,1 1 1 0 0,0 0 0 0 0,0 0 0 0 0,1 0-1 0 0,-1 0 1 0 0,1-1 0 0 0,0 1-1 0 0,-1-1 1 0 0,2 1 0 0 0,-1-1 0 0 0,0 0-1 0 0,1 1-41 0 0,1-2 94 0 0,-2-2-46 0 0</inkml:trace>
  <inkml:trace contextRef="#ctx0" brushRef="#br0" timeOffset="2322.541">1175 138 10656 0 0,'2'4'112'0'0,"1"-1"1"0"0,0 0 0 0 0,0 1-1 0 0,0-1 1 0 0,0-1-1 0 0,0 1 1 0 0,0 0 0 0 0,1-1-1 0 0,-1 0 1 0 0,1 0 0 0 0,0 0-1 0 0,0 0 1 0 0,0 0 0 0 0,0-1-1 0 0,0 0 1 0 0,0 0-1 0 0,0 0 1 0 0,0 0 0 0 0,0-1-1 0 0,1 1 1 0 0,-1-1 0 0 0,0 0-1 0 0,0 0 1 0 0,0-1 0 0 0,5 0-113 0 0,-4 0 60 0 0,-1 1-1 0 0,1-1 1 0 0,0 0 0 0 0,0-1 0 0 0,0 1 0 0 0,-1-1 0 0 0,1 0 0 0 0,-1 0 0 0 0,1-1 0 0 0,-1 1 0 0 0,0-1 0 0 0,0 0 0 0 0,0 0 0 0 0,0 0-1 0 0,0-1 1 0 0,-1 1 0 0 0,0-1 0 0 0,0 0 0 0 0,0 0 0 0 0,0 0 0 0 0,0 0 0 0 0,-1 0 0 0 0,1-1 0 0 0,-1 1 0 0 0,-1-1 0 0 0,1 0 0 0 0,-1 1 0 0 0,1-1-1 0 0,-1 0 1 0 0,-1 0 0 0 0,1 0 0 0 0,-1 0 0 0 0,1 0 0 0 0,-2 0 0 0 0,1 0 0 0 0,0 0 0 0 0,-2-4-60 0 0,1 7 16 0 0,0-1-1 0 0,0 1 1 0 0,0 0 0 0 0,0-1-1 0 0,0 1 1 0 0,-1 0 0 0 0,1 0 0 0 0,-1 0-1 0 0,1 0 1 0 0,-1 0 0 0 0,0 0-1 0 0,0 0 1 0 0,0 1 0 0 0,0-1-1 0 0,0 1 1 0 0,0-1 0 0 0,-1 1 0 0 0,1 0-1 0 0,0 0 1 0 0,-1 0 0 0 0,1 0-1 0 0,0 0 1 0 0,-1 1 0 0 0,1-1 0 0 0,-1 1-1 0 0,0-1 1 0 0,1 1 0 0 0,-1 0-1 0 0,1 0 1 0 0,-1 0 0 0 0,1 0-1 0 0,-3 1-14 0 0,0 0 6 0 0,1-1 1 0 0,0 1 0 0 0,0 0 0 0 0,0 1-1 0 0,0-1 1 0 0,0 0 0 0 0,0 1 0 0 0,0 0 0 0 0,0 0-1 0 0,0 1 1 0 0,1-1 0 0 0,-1 1 0 0 0,1-1-1 0 0,0 1 1 0 0,-1 0 0 0 0,2 0 0 0 0,-1 0-1 0 0,0 1 1 0 0,0-1 0 0 0,1 1 0 0 0,0 0 0 0 0,0-1-1 0 0,0 1 1 0 0,0 0 0 0 0,1 0 0 0 0,-1 0-1 0 0,1 1 1 0 0,0-1 0 0 0,0 0 0 0 0,1 1-8 0 0,-3 9 6 0 0,2 1 1 0 0,0 0-1 0 0,0 0 0 0 0,1 0 1 0 0,1 0-1 0 0,1 0 1 0 0,0 0-1 0 0,1-1 0 0 0,1 1 1 0 0,4 13-7 0 0,-4-24 3 0 0,-1 0 0 0 0,1 0 0 0 0,0-1 0 0 0,0 1-1 0 0,0-1 1 0 0,1 0 0 0 0,-1 0 0 0 0,1-1 0 0 0,0 1 0 0 0,0-1 0 0 0,-1 0 0 0 0,1-1 0 0 0,1 1 0 0 0,-1-1 0 0 0,0 0 0 0 0,0 0 0 0 0,0 0 0 0 0,1-1-1 0 0,-1 0 1 0 0,4 0-3 0 0,14 4 11 0 0,105 3 22 0 0,-114-7-33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7T05:43:02.76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2147,'11'56,"49"112,7-2,8-3,6-4,7-4,18 14,59 89,10-7,122 128,-178-250,-34-55,-83-72,0 0,0 0,1-1,-1 1,0-1,1 1,-1-1,1 0,-1 0,1 0,-1 0,1-1,0 1,-1-1,1 1,0-1,0 0,-1 0,1 0,0-1,-1 1,1 0,0-1,-1 0,1 0,0 0,-1 0,1 0,-1 0,0-1,1 1,-1-1,0 1,0-1,0 0,0 0,0 0,-1 0,1 0,0-1,-1 1,0 0,1-2,40-79,1-45,6-41,10-43,12-41,11-42,11-44,32-81,18 6,19 7,17 7,67-86,-106 243,-25 56,-31 56,-25 43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7T03:48:44.772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19 83,'-9'23,"0"191,10-143,-1 2715,-1-2663,5-1,6 1,10 30,2-14,-20-135,0-1,0 0,0 0,0 1,1-1,-1-1,1 1,-1 0,1-1,0 1,0-1,0 0,1 0,-1 0,0 0,1 0,-1-1,1 0,0 0,-1 0,1 0,1 0,193 27,126-11,69-16,-256-1,2370-2,-1887 25,-485-16,-11 2,0 5,36 13,-149-25,84 18,0-5,76 2,542-19,868 2,-1338-7,20-13,33 5,35 13,-46 1,-154-6,-1-6,120-28,103-14,98-20,407-111,-707 165,-150 21,0 0,-1 0,1 1,0-1,0 0,0 0,0 0,0 0,0-1,0 1,0 0,0 0,0 0,0-1,-1 1,1-1,0 1,0 0,0-1,-1 1,1-1,0 0,0 1,-1-1,1 0,-1 1,1-1,0 0,-1 0,1 1,-1-1,0 0,1 0,-1 0,0 0,1 0,-1 0,0 0,0 1,0-1,0 0,0 0,0-1,13-1458,-14 1008,1-695,1 1114,2 0,1 0,1 0,2 1,7-20,-9 29,-1-1,-2 1,0-1,-1 0,-1 0,-2-9,1-12,1 36,0 7,1 0,-1 0,0 0,0-1,0 1,0 0,0 0,0 0,0-1,-1 1,1 0,-1 0,0 0,1 0,-1 0,0 0,0 0,0 0,-1 0,1 1,0-1,-1 0,1 1,-1-1,0 1,1-1,-1 1,0 0,0 0,0-1,-38-8,1 1,-2 3,1 1,0 1,-1 3,-25 2,32-1,-1103 2,543 33,406-20,-866 7,837-23,-2429 0,1755 19,-11-18,351 16,-1323-15,1060-1,801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48:54.5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1130 4120 0 0,'-4'-9'13'0'0,"1"1"-1"0"0,1-1 1 0 0,-1 0 0 0 0,1 0 0 0 0,1 0 0 0 0,0 0-1 0 0,0 0 1 0 0,1 0 0 0 0,0-7-13 0 0,0 4 21 0 0,1-67 337 0 0,4 0 0 0 0,3-1 0 0 0,4 2 0 0 0,4-6-358 0 0,35-82 250 0 0,13 54 21 0 0,-64 112-268 0 0,0-1 0 0 0,1 1-1 0 0,-1-1 1 0 0,1 1 0 0 0,-1 0-1 0 0,1-1 1 0 0,-1 1 0 0 0,1 0-1 0 0,-1-1 1 0 0,1 1 0 0 0,-1 0 0 0 0,1 0-1 0 0,-1-1 1 0 0,1 1 0 0 0,0 0-1 0 0,-1 0 1 0 0,1 0 0 0 0,-1 0-1 0 0,1 0 1 0 0,0 0 0 0 0,-1 0 0 0 0,1 0-1 0 0,-1 0 1 0 0,1 0 0 0 0,0 0-1 0 0,-1 0 1 0 0,1 1 0 0 0,-1-1-1 0 0,1 0 1 0 0,-1 0 0 0 0,1 0 0 0 0,-1 1-1 0 0,1-1 1 0 0,-1 0 0 0 0,1 1-1 0 0,-1-1 1 0 0,1 1 0 0 0,-1-1-1 0 0,1 0 1 0 0,-1 1 0 0 0,0-1 0 0 0,1 1-1 0 0,-1-1 1 0 0,0 1 0 0 0,1-1-1 0 0,-1 1 1 0 0,0-1 0 0 0,0 1-1 0 0,1 0 1 0 0,-1-1 0 0 0,0 1-3 0 0,19 35 24 0 0,-16-31-18 0 0,60 124 26 0 0,10 42-3 0 0,-13-40-19 0 0,-49-106 2 0 0,-1 0 0 0 0,-2 1 0 0 0,0-1 1 0 0,-2 2-1 0 0,-1-1 0 0 0,0 9-12 0 0,0-21 31 0 0,-5-12-23 0 0</inkml:trace>
  <inkml:trace contextRef="#ctx0" brushRef="#br0" timeOffset="284.815">4 942 4616 0 0,'1'-1'31'0'0,"5"-6"-8"0"0,1 0 0 0 0,1 0 1 0 0,-1 1-1 0 0,1 1 0 0 0,0-1 1 0 0,0 1-1 0 0,0 0 1 0 0,1 1-1 0 0,-1 0 0 0 0,1 1 1 0 0,8-3-24 0 0,84-27 247 0 0,13 5-25 0 0,-99 22-195 0 0</inkml:trace>
  <inkml:trace contextRef="#ctx0" brushRef="#br0" timeOffset="735.425">538 640 5720 0 0,'1'4'7'0'0,"-1"1"0"0"0,1-1 1 0 0,-1 0-1 0 0,1 0 0 0 0,0 1 0 0 0,1-1 1 0 0,-1 0-1 0 0,1 0 0 0 0,0-1 1 0 0,-1 1-1 0 0,2 0 0 0 0,-1 0 0 0 0,0-1 1 0 0,1 0-1 0 0,2 3-7 0 0,11 19 49 0 0,4 20 1 0 0,-17-36-35 0 0,1 0 0 0 0,-1 0 0 0 0,2 0 0 0 0,-1 0 0 0 0,1-1 1 0 0,1 0-1 0 0,-1 0 0 0 0,1 0 0 0 0,1 0 0 0 0,-1-1 0 0 0,1 0 0 0 0,7 5-15 0 0,-12-11 3 0 0,-1 0 1 0 0,0 0-1 0 0,1-1 0 0 0,-1 1 0 0 0,0 0 1 0 0,1-1-1 0 0,-1 1 0 0 0,1-1 0 0 0,-1 1 1 0 0,1-1-1 0 0,-1 0 0 0 0,1 0 0 0 0,0 0 1 0 0,-1 0-1 0 0,1 0 0 0 0,-1 0 0 0 0,1 0 0 0 0,-1 0 1 0 0,1 0-1 0 0,-1-1 0 0 0,1 1 0 0 0,-1-1 1 0 0,1 1-1 0 0,-1-1 0 0 0,1 1 0 0 0,-1-1 1 0 0,0 0-1 0 0,1 0 0 0 0,-1 0 0 0 0,0 0 1 0 0,0 0-1 0 0,0 0 0 0 0,0 0 0 0 0,0 0 1 0 0,0 0-1 0 0,0-1-3 0 0,21-52 79 0 0,-27-112 86 0 0,-2 130-45 0 0,7 36-70 0 0,0 0-42 0 0</inkml:trace>
  <inkml:trace contextRef="#ctx0" brushRef="#br0" timeOffset="1250.321">931 610 5624 0 0,'-25'74'210'0'0,"23"-64"-134"0"0,1-1-1 0 0,-1 1 1 0 0,2 0-1 0 0,-1-1 0 0 0,2 1 1 0 0,-1-1-1 0 0,1 1 1 0 0,0 0-1 0 0,1-1 0 0 0,0 0 1 0 0,3 7-76 0 0,-3-14 17 0 0,-1 0 1 0 0,1 0-1 0 0,0-1 0 0 0,0 1 1 0 0,0-1-1 0 0,0 1 1 0 0,0-1-1 0 0,0 0 0 0 0,0 1 1 0 0,1-1-1 0 0,-1 0 1 0 0,0-1-1 0 0,1 1 1 0 0,-1 0-1 0 0,1-1 0 0 0,-1 1 1 0 0,0-1-1 0 0,1 0 1 0 0,-1 0-1 0 0,1 0 0 0 0,-1 0 1 0 0,1 0-1 0 0,-1 0 1 0 0,1-1-1 0 0,-1 1 0 0 0,1-1 1 0 0,-1 0-1 0 0,0 0 1 0 0,1 0-1 0 0,-1 0 0 0 0,0 0 1 0 0,0 0-1 0 0,1 0 1 0 0,-1-1-18 0 0,8-1 30 0 0,-5 1-18 0 0,0-1 0 0 0,-1 1-1 0 0,1-1 1 0 0,-1 0 0 0 0,1 0-1 0 0,-1 0 1 0 0,0-1-1 0 0,0 0 1 0 0,-1 1 0 0 0,1-1-1 0 0,-1-1 1 0 0,1 1 0 0 0,-1 0-1 0 0,-1-1 1 0 0,1 1 0 0 0,-1-1-1 0 0,1 0 1 0 0,-1 0-1 0 0,-1 0 1 0 0,1 0 0 0 0,-1 0-1 0 0,0-1 1 0 0,0 1 0 0 0,0 0-1 0 0,-1-1 1 0 0,0 1-1 0 0,0 0 1 0 0,0-1 0 0 0,-1 1-1 0 0,1 0 1 0 0,-1-1 0 0 0,-1 1-1 0 0,1 0 1 0 0,-1 0-1 0 0,0 0 1 0 0,-1-3-12 0 0,1 4 9 0 0,0 0 1 0 0,0 0-1 0 0,0 0 1 0 0,0 0-1 0 0,0 1 0 0 0,-1-1 1 0 0,0 1-1 0 0,0-1 1 0 0,0 1-1 0 0,0 0 0 0 0,0 0 1 0 0,-1 0-1 0 0,1 1 0 0 0,-1-1 1 0 0,0 1-1 0 0,0 0 1 0 0,1 0-1 0 0,-2 0 0 0 0,1 0 1 0 0,0 1-1 0 0,0 0 1 0 0,0-1-1 0 0,-1 2 0 0 0,1-1 1 0 0,0 0-1 0 0,-1 1 0 0 0,0 0-9 0 0,3 0 7 0 0,0 0-1 0 0,0 0 0 0 0,0 1 0 0 0,-1-1 0 0 0,1 0 0 0 0,0 1 1 0 0,0 0-1 0 0,0-1 0 0 0,0 1 0 0 0,0 0 0 0 0,0 0 0 0 0,0 0 1 0 0,0 0-1 0 0,0 1 0 0 0,0-1 0 0 0,1 0 0 0 0,-1 1 0 0 0,1-1 0 0 0,-1 1 1 0 0,1 0-1 0 0,-1 0 0 0 0,1-1 0 0 0,0 1 0 0 0,0 0 0 0 0,0 0 1 0 0,0 0-1 0 0,0 0 0 0 0,0 0 0 0 0,0 2-6 0 0,0 2 23 0 0</inkml:trace>
  <inkml:trace contextRef="#ctx0" brushRef="#br0" timeOffset="1514.606">1207 600 5920 0 0,'17'82'360'0'0,"-8"-18"377"0"0,-9-62-660 0 0,-1-1-3 0 0</inkml:trace>
  <inkml:trace contextRef="#ctx0" brushRef="#br0" timeOffset="1777.572">1080 448 6424 0 0,'0'0'0'0'0,"0"0"0"0"0,0 0 0 0 0,0 0 8 0 0,0 0 8 0 0,0 0 8 0 0,6 1-8 0 0,0 1-8 0 0,-1 0 8 0 0,0-1-8 0 0</inkml:trace>
  <inkml:trace contextRef="#ctx0" brushRef="#br0" timeOffset="2303.96">1390 492 5416 0 0,'-5'3'31'0'0,"1"-1"-1"0"0,-1 0 1 0 0,1 1 0 0 0,0 0 0 0 0,0 0-1 0 0,0 0 1 0 0,0 1 0 0 0,0 0 0 0 0,1-1 0 0 0,-1 1-1 0 0,1 0 1 0 0,0 0 0 0 0,0 1 0 0 0,1-1-1 0 0,-1 1 1 0 0,1-1 0 0 0,0 1 0 0 0,0 0 0 0 0,1 0-1 0 0,-1 0 1 0 0,1 0 0 0 0,0 0 0 0 0,0 0-1 0 0,1 0 1 0 0,0 1-31 0 0,6 49 285 0 0,-5-54-267 0 0,-1 1 1 0 0,0 0 0 0 0,1 0-1 0 0,0-1 1 0 0,-1 1-1 0 0,1 0 1 0 0,0-1 0 0 0,0 1-1 0 0,0-1 1 0 0,0 1-1 0 0,0-1 1 0 0,0 0 0 0 0,0 1-1 0 0,0-1 1 0 0,1 0-1 0 0,-1 0 1 0 0,0 0 0 0 0,1 0-1 0 0,-1 0 1 0 0,1 0-1 0 0,-1 0 1 0 0,1 0 0 0 0,0-1-1 0 0,-1 1 1 0 0,1 0-1 0 0,0-1 1 0 0,-1 0 0 0 0,1 1-1 0 0,2-1-18 0 0,-2 0 14 0 0,1 0 0 0 0,-1-1 1 0 0,1 1-1 0 0,-1-1 0 0 0,0 0 0 0 0,1 1 0 0 0,-1-1 0 0 0,1 0 0 0 0,-1 0 1 0 0,0-1-1 0 0,0 1 0 0 0,0 0 0 0 0,0-1 0 0 0,0 0 0 0 0,0 1 0 0 0,0-1 1 0 0,0 0-1 0 0,0 0 0 0 0,-1 0 0 0 0,1 0 0 0 0,-1 0 0 0 0,0 0 0 0 0,0 0 1 0 0,1-1-1 0 0,-1 1 0 0 0,0 0 0 0 0,-1-1 0 0 0,1 1 0 0 0,0-3-14 0 0,9-74 181 0 0,-36-146 179 0 0,9 114 54 0 0,36 175 61 0 0,34 84-324 0 0,-41-127-123 0 0,1-1 0 0 0,0-1 0 0 0,1 0 1 0 0,1 0-1 0 0,1-2 0 0 0,13 12-28 0 0,-6-7 39 0 0,-11-12-23 0 0</inkml:trace>
  <inkml:trace contextRef="#ctx0" brushRef="#br0" timeOffset="2814.084">2237 145 6728 0 0,'-7'7'242'0'0,"6"83"496"0"0,19 212 242 0 0,-19-190-723 0 0,0-107-226 0 0</inkml:trace>
  <inkml:trace contextRef="#ctx0" brushRef="#br0" timeOffset="3079.814">2054 476 6520 0 0,'102'-42'464'0'0,"52"-13"152"0"0,-139 49-568 0 0</inkml:trace>
  <inkml:trace contextRef="#ctx0" brushRef="#br0" timeOffset="3705.544">2450 92 5320 0 0,'0'0'35'0'0,"0"12"96"0"0,4 102 245 0 0,-6 173 179 0 0,-11-227-347 0 0,9-87-97 0 0,4 16-109 0 0,-1 0 3 0 0,0 0 0 0 0,1 0 0 0 0,1 1 0 0 0,0-1 1 0 0,0 0-1 0 0,1 0 0 0 0,1 1 0 0 0,-1-1 0 0 0,2 1 0 0 0,0-1 1 0 0,0 1-1 0 0,4-7-5 0 0,-7 15 1 0 0,1 1 0 0 0,-1-1-1 0 0,1 0 1 0 0,-1 1 0 0 0,1 0 0 0 0,0-1 0 0 0,-1 1 0 0 0,1 0 0 0 0,0 0-1 0 0,0 0 1 0 0,0 0 0 0 0,0 0 0 0 0,0 0 0 0 0,0 0 0 0 0,0 1 0 0 0,0-1 0 0 0,0 1-1 0 0,0 0 1 0 0,0-1 0 0 0,0 1 0 0 0,1 0 0 0 0,-1 0 0 0 0,0 0 0 0 0,0 1 0 0 0,0-1-1 0 0,0 0 1 0 0,0 1 0 0 0,0 0 0 0 0,0-1 0 0 0,0 1 0 0 0,0 0 0 0 0,0 0-1 0 0,0 0 1 0 0,0 0 0 0 0,0 0 0 0 0,-1 0 0 0 0,1 1 0 0 0,0-1 0 0 0,-1 1 0 0 0,1-1-1 0 0,-1 1 1 0 0,0 0 0 0 0,1-1 0 0 0,-1 1 0 0 0,0 0 0 0 0,0 0-1 0 0,32 61 3 0 0,-31-56-2 0 0,0-1-1 0 0,0 0 1 0 0,1 0-1 0 0,0 0 1 0 0,0 0-1 0 0,0-1 1 0 0,1 1-1 0 0,-1-1 1 0 0,1 0 0 0 0,1 0-1 0 0,1 2 0 0 0,-3-6 4 0 0,-1 0 0 0 0,1 0 0 0 0,0 0-1 0 0,0 0 1 0 0,0 0 0 0 0,0-1 0 0 0,-1 1 0 0 0,1-1-1 0 0,0 0 1 0 0,0 0 0 0 0,0 0 0 0 0,0 0 0 0 0,0 0-1 0 0,0-1 1 0 0,0 1 0 0 0,0-1 0 0 0,0 0 0 0 0,-1 0-1 0 0,1 0 1 0 0,0 0 0 0 0,0 0 0 0 0,-1-1 0 0 0,1 1-1 0 0,-1-1 1 0 0,0 0 0 0 0,1 0 0 0 0,-1 1 0 0 0,0-2-1 0 0,0 1 1 0 0,0 0 0 0 0,0 0 0 0 0,0-1 0 0 0,-1 1-1 0 0,1-1 1 0 0,-1 1 0 0 0,1-1 0 0 0,-1 1 0 0 0,0-1-1 0 0,0 0 1 0 0,0-2-4 0 0,1 0 17 0 0,0-1 0 0 0,0 1 0 0 0,0 0 0 0 0,-1-1 1 0 0,0 0-1 0 0,0 1 0 0 0,0-1 0 0 0,-1 0 0 0 0,0 1 0 0 0,0-1 0 0 0,0 0 0 0 0,-1 1 0 0 0,0-1 0 0 0,0 0 0 0 0,0 1 0 0 0,-1-1 0 0 0,1 1 1 0 0,-1-1-1 0 0,-1 1 0 0 0,1 0 0 0 0,-3-3-17 0 0,4 7 10 0 0,-1 0 1 0 0,0 1 0 0 0,1-1 0 0 0,-1 0-1 0 0,0 1 1 0 0,0-1 0 0 0,0 1-1 0 0,1 0 1 0 0,-1 0 0 0 0,0-1-1 0 0,0 1 1 0 0,0 0 0 0 0,1 1-1 0 0,-1-1 1 0 0,0 0 0 0 0,0 0 0 0 0,0 1-1 0 0,1-1 1 0 0,-1 1 0 0 0,0 0-1 0 0,1-1 1 0 0,-1 1 0 0 0,0 0-1 0 0,1 0 1 0 0,-1 0 0 0 0,1 0 0 0 0,-1 0-1 0 0,1 0 1 0 0,0 1 0 0 0,-1-1-1 0 0,1 0 1 0 0,0 1 0 0 0,0-1-1 0 0,0 1 1 0 0,0-1 0 0 0,0 1-1 0 0,0 0 1 0 0,1-1 0 0 0,-1 1 0 0 0,0 0-1 0 0,1-1 1 0 0,0 1 0 0 0,-1 0-1 0 0,1 0 1 0 0,0 0 0 0 0,0-1-1 0 0,0 2-10 0 0,0 9 50 0 0,2 0 0 0 0,-1 0-1 0 0,2 0 1 0 0,0 0 0 0 0,0 0-1 0 0,1-1 1 0 0,0 0 0 0 0,4 7-50 0 0,-5-13 29 0 0,0-1 0 0 0,0 0 1 0 0,1 0-1 0 0,-1 0 0 0 0,1-1 0 0 0,0 1 1 0 0,0-1-1 0 0,0 0 0 0 0,1 0 1 0 0,-1 0-1 0 0,1 0 0 0 0,-1-1 0 0 0,1 0 1 0 0,0 0-1 0 0,0 0 0 0 0,0-1 0 0 0,0 1 1 0 0,0-1-1 0 0,1 0 0 0 0,-1-1 1 0 0,0 1-1 0 0,0-1 0 0 0,0 0 0 0 0,1 0 1 0 0,4-2-30 0 0,-1 0 96 0 0</inkml:trace>
  <inkml:trace contextRef="#ctx0" brushRef="#br0" timeOffset="4109.149">2965 293 7328 0 0,'-13'4'185'0'0,"7"-3"-101"0"0,1 0 0 0 0,-1 1 0 0 0,0-1 0 0 0,1 2 1 0 0,0-1-1 0 0,-1 0 0 0 0,1 1 0 0 0,0 0 0 0 0,0 0 0 0 0,-3 4-84 0 0,-47 39 1052 0 0,55-45-1042 0 0,0 0 0 0 0,1 0 0 0 0,-1 0 0 0 0,0 0 0 0 0,0 0 0 0 0,1 0 0 0 0,-1 0 0 0 0,0-1-1 0 0,1 1 1 0 0,-1 0 0 0 0,1 0 0 0 0,-1 0 0 0 0,1-1 0 0 0,0 1 0 0 0,-1 0 0 0 0,1 0 0 0 0,0-1-1 0 0,-1 1 1 0 0,1-1 0 0 0,0 1 0 0 0,0-1 0 0 0,0 1 0 0 0,-1-1 0 0 0,1 1 0 0 0,0-1 0 0 0,0 0-1 0 0,0 1 1 0 0,0-1 0 0 0,0 0 0 0 0,0 0 0 0 0,0 0-10 0 0,2 2 15 0 0,135 67 255 0 0,-134-67-262 0 0,0-1 0 0 0,0 1-1 0 0,-1 0 1 0 0,1 0 0 0 0,0 1-1 0 0,-1-1 1 0 0,0 1 0 0 0,1 0-1 0 0,-1 0 1 0 0,0 0-1 0 0,-1 0 1 0 0,1 0 0 0 0,0 1-1 0 0,-1-1 1 0 0,2 4-8 0 0,-4-6 2 0 0,0 0 1 0 0,0 0-1 0 0,0 0 0 0 0,0 0 1 0 0,0 0-1 0 0,0 0 0 0 0,0-1 1 0 0,0 1-1 0 0,0 0 1 0 0,-1 0-1 0 0,1 0 0 0 0,0 0 1 0 0,-1 0-1 0 0,1 0 0 0 0,0-1 1 0 0,-1 1-1 0 0,1 0 0 0 0,-1 0 1 0 0,0-1-1 0 0,1 1 0 0 0,-1 0 1 0 0,1-1-1 0 0,-1 1 0 0 0,0 0 1 0 0,0-1-1 0 0,1 1 0 0 0,-1-1 1 0 0,0 1-1 0 0,0-1 1 0 0,0 0-1 0 0,0 1 0 0 0,1-1 1 0 0,-1 0-1 0 0,0 0 0 0 0,0 1 1 0 0,0-1-1 0 0,0 0-2 0 0,-37 6 32 0 0,0-3-11 0 0,-42-4 30 0 0,74-1-51 0 0,1 0 0 0 0</inkml:trace>
  <inkml:trace contextRef="#ctx0" brushRef="#br0" timeOffset="4532.598">3091 406 6728 0 0,'80'-23'216'0'0,"-79"22"-199"0"0,1 1 1 0 0,-1-1 0 0 0,0 0-1 0 0,0 0 1 0 0,0 0 0 0 0,0 0-1 0 0,0 0 1 0 0,0 0-1 0 0,0 0 1 0 0,0-1 0 0 0,0 1-1 0 0,0 0 1 0 0,0-1-1 0 0,-1 1 1 0 0,1 0 0 0 0,-1-1-1 0 0,1 1 1 0 0,-1-1 0 0 0,1 1-1 0 0,-1 0 1 0 0,0-1-1 0 0,0 1 1 0 0,0-1 0 0 0,0 1-1 0 0,0-1 1 0 0,0 1 0 0 0,0-1-1 0 0,0 1 1 0 0,0-1-1 0 0,-1 1 1 0 0,1-1 0 0 0,-1 1-1 0 0,1-1 1 0 0,-1 1 0 0 0,0-1-18 0 0,-32-44 425 0 0,31 45-414 0 0,0 0 0 0 0,0 0 0 0 0,0 0 0 0 0,0 0 0 0 0,0 0-1 0 0,-1 0 1 0 0,1 1 0 0 0,0-1 0 0 0,-1 1 0 0 0,1-1-1 0 0,0 1 1 0 0,-1 0 0 0 0,1 0 0 0 0,-1 0 0 0 0,1 0 0 0 0,0 0-1 0 0,-1 1 1 0 0,1-1 0 0 0,0 1 0 0 0,-1 0 0 0 0,1-1-1 0 0,0 1 1 0 0,0 0 0 0 0,0 0 0 0 0,0 1 0 0 0,0-1 0 0 0,0 0-1 0 0,0 1 1 0 0,0-1 0 0 0,0 1 0 0 0,0-1 0 0 0,1 1-1 0 0,-1 0 1 0 0,1 0 0 0 0,-1 0 0 0 0,1 0 0 0 0,0 0 0 0 0,0 0-1 0 0,0 0 1 0 0,0 0 0 0 0,0 0 0 0 0,0 1 0 0 0,0-1-1 0 0,0 3-10 0 0,-3 5 26 0 0,1 1 0 0 0,-1 0 0 0 0,2 1-1 0 0,-1-1 1 0 0,2 0 0 0 0,-1 1-1 0 0,2-1 1 0 0,-1 1 0 0 0,2-1 0 0 0,-1 1-1 0 0,2-1 1 0 0,0 1 0 0 0,0-1-1 0 0,2 6-25 0 0,-3-15 7 0 0,0 0 0 0 0,1 0 0 0 0,-1 0 0 0 0,1 0 0 0 0,-1 0 0 0 0,1 0 0 0 0,0 0 0 0 0,-1 0 0 0 0,1-1 0 0 0,0 1 0 0 0,0-1 0 0 0,0 1 0 0 0,0-1 0 0 0,1 0 0 0 0,-1 0 0 0 0,0 0 0 0 0,1 0 0 0 0,-1 0 0 0 0,0 0 0 0 0,1-1 0 0 0,-1 1-1 0 0,1-1 1 0 0,-1 0 0 0 0,1 1 0 0 0,-1-1 0 0 0,1-1 0 0 0,1 1-7 0 0,67-17 252 0 0,-30-5-108 0 0,-27 12-102 0 0</inkml:trace>
  <inkml:trace contextRef="#ctx0" brushRef="#br0" timeOffset="5106.321">3836 157 7736 0 0,'-59'7'921'0'0,"46"-1"-629"0"0,0 1 0 0 0,1 0 0 0 0,-1 1 0 0 0,1 0 0 0 0,1 1 0 0 0,-11 9-292 0 0,18-13 49 0 0,1 1 1 0 0,0-1-1 0 0,0 1 1 0 0,0 0-1 0 0,0 0 1 0 0,1 0-1 0 0,0 0 1 0 0,1 0-1 0 0,-1 1 1 0 0,1-1-1 0 0,0 1 0 0 0,1-1 1 0 0,-1 0-1 0 0,1 1 1 0 0,0-1-1 0 0,1 1 1 0 0,0-1-1 0 0,0 1 1 0 0,0-1-1 0 0,1 0 1 0 0,0 0-1 0 0,1 2-49 0 0,0-3 13 0 0,1-1 0 0 0,0 0 0 0 0,0 0 0 0 0,0 0 0 0 0,0-1 0 0 0,1 1 0 0 0,-1-1 0 0 0,1 0 0 0 0,0-1 0 0 0,0 1 0 0 0,0-1 0 0 0,0 0 0 0 0,1 0 0 0 0,-1 0 0 0 0,0-1 0 0 0,1 0 0 0 0,-1 0 0 0 0,1 0 0 0 0,0-1 0 0 0,-1 0 0 0 0,1 0 0 0 0,-1 0 0 0 0,1-1 0 0 0,-1 1 0 0 0,3-2-13 0 0,4 2 16 0 0,5 0 2 0 0</inkml:trace>
  <inkml:trace contextRef="#ctx0" brushRef="#br0" timeOffset="5559.973">4061 169 7528 0 0,'-3'0'28'0'0,"0"0"-1"0"0,0 0 1 0 0,0 1 0 0 0,0-1 0 0 0,0 1-1 0 0,0-1 1 0 0,1 1 0 0 0,-1 0 0 0 0,0 0-1 0 0,0 0 1 0 0,1 1 0 0 0,-1-1 0 0 0,1 1-1 0 0,-1-1 1 0 0,1 1 0 0 0,0 0 0 0 0,-1 0 0 0 0,1 0-1 0 0,0 0 1 0 0,0 0 0 0 0,0 0 0 0 0,1 1-1 0 0,-1-1 1 0 0,0 1-28 0 0,-7 6 96 0 0,6-3-25 0 0,-1 0-1 0 0,1 0 0 0 0,0 0 1 0 0,0 1-1 0 0,1-1 1 0 0,0 1-1 0 0,0-1 0 0 0,0 1 1 0 0,1 0-1 0 0,0-1 0 0 0,1 1 1 0 0,-1 0-1 0 0,1 0 0 0 0,0 0 1 0 0,1 0-1 0 0,0 0 0 0 0,1 2-70 0 0,-3-7 14 0 0,1 0-1 0 0,0 1 1 0 0,1-1 0 0 0,-1 0-1 0 0,0 0 1 0 0,1 0-1 0 0,-1 0 1 0 0,1 0-1 0 0,-1 0 1 0 0,1 0-1 0 0,0 0 1 0 0,0 0 0 0 0,0 0-1 0 0,0 0 1 0 0,0 0-1 0 0,1 0 1 0 0,-1-1-1 0 0,1 1 1 0 0,-1 0-1 0 0,1-1 1 0 0,-1 0 0 0 0,1 1-1 0 0,0-1 1 0 0,0 0-1 0 0,-1 0 1 0 0,1 0-1 0 0,0 0 1 0 0,0 0-1 0 0,0 0 1 0 0,0 0 0 0 0,0-1-1 0 0,1 1 1 0 0,-1-1-1 0 0,0 1 1 0 0,0-1-1 0 0,0 0 1 0 0,0 0-1 0 0,0 0 1 0 0,1 0 0 0 0,-1-1-1 0 0,0 1 1 0 0,2-1-14 0 0,-1 1 11 0 0,1-1 0 0 0,0 0 0 0 0,-1-1 0 0 0,1 1 0 0 0,-1-1 0 0 0,0 1 0 0 0,1-1 0 0 0,-1 0 0 0 0,0 0 0 0 0,0 0 0 0 0,0-1 0 0 0,0 1 0 0 0,-1-1 0 0 0,1 0 0 0 0,-1 0 0 0 0,1 0-1 0 0,-1 0 1 0 0,0 0 0 0 0,0 0 0 0 0,0 0 0 0 0,-1-1 0 0 0,1 1 0 0 0,-1-1 0 0 0,0 1 0 0 0,0-1 0 0 0,0 0 0 0 0,0 1 0 0 0,0-1 0 0 0,-1-1-11 0 0,2-4 26 0 0,-1 1 0 0 0,0-1 1 0 0,-1-1-1 0 0,0 1 0 0 0,0 0 0 0 0,-1 0 0 0 0,0 0 0 0 0,0 0 0 0 0,-2-4-26 0 0,-2-26 168 0 0,18 59 77 0 0,-5-1-188 0 0,1 0-1 0 0,0-1 0 0 0,2-1 0 0 0,0 0 1 0 0,12 15-57 0 0,22-2 86 0 0,-34-27-68 0 0</inkml:trace>
  <inkml:trace contextRef="#ctx0" brushRef="#br0" timeOffset="5992.72">4364 111 9144 0 0,'-48'-6'344'0'0,"46"6"-334"0"0,0-1 28 0 0,0 1 1 0 0,0 0-1 0 0,-1 0 1 0 0,1-1-1 0 0,0 1 1 0 0,0 0-1 0 0,-1 1 1 0 0,1-1-1 0 0,0 0 1 0 0,0 1-1 0 0,-1-1 1 0 0,1 1-1 0 0,0 0 1 0 0,0 0-1 0 0,0 0 1 0 0,0 0-1 0 0,0 0 1 0 0,0 0-1 0 0,-1 1-38 0 0,17 21 624 0 0,-7-13-573 0 0,51 52 182 0 0,25 5-33 0 0,-81-66-195 0 0,0 0-1 0 0,0 0 1 0 0,-1 0 0 0 0,1 0 0 0 0,0 0-1 0 0,-1 0 1 0 0,1 0 0 0 0,-1 1-1 0 0,1-1 1 0 0,-1 0 0 0 0,0 1-1 0 0,1-1 1 0 0,-1 1 0 0 0,0 0 0 0 0,0-1-1 0 0,0 1 1 0 0,0 0 0 0 0,-1 0-1 0 0,1-1 1 0 0,0 1 0 0 0,-1 0 0 0 0,1 0-1 0 0,-1 0 1 0 0,0 0 0 0 0,0 0-1 0 0,1 0 1 0 0,-1 0 0 0 0,0 0-1 0 0,-1 0 1 0 0,1 0 0 0 0,0 0 0 0 0,-1-1-1 0 0,1 1 1 0 0,-1 0 0 0 0,1 0-1 0 0,-1 0 1 0 0,0 0 0 0 0,0-1 0 0 0,0 1-1 0 0,0 0 1 0 0,0-1 0 0 0,0 1-1 0 0,0 0 1 0 0,0-1 0 0 0,-1 0-1 0 0,1 1 1 0 0,-1-1 0 0 0,1 0 0 0 0,-1 0-1 0 0,1 1 1 0 0,-1-1-5 0 0,-7 2 11 0 0,1 0-1 0 0,-1 0 1 0 0,0-1 0 0 0,1 0-1 0 0,-1-1 1 0 0,0 1 0 0 0,0-2-1 0 0,0 1 1 0 0,0-1 0 0 0,0-1-1 0 0,0 0 1 0 0,-8-1-11 0 0,-19-12 23 0 0,30 9-23 0 0</inkml:trace>
  <inkml:trace contextRef="#ctx0" brushRef="#br0" timeOffset="6447.235">4564 211 6728 0 0,'27'-5'27'0'0,"-23"5"-20"0"0,0 0 0 0 0,0-1 0 0 0,-1 1 0 0 0,1-1 0 0 0,0 0 0 0 0,-1 0 0 0 0,1-1 0 0 0,-1 1 0 0 0,1-1 0 0 0,-1 0 0 0 0,0 0 0 0 0,0 0 0 0 0,2-1-7 0 0,-2 1 27 0 0,-1 1-1 0 0,0-1 0 0 0,0 0 0 0 0,0 0 0 0 0,0 0 0 0 0,0 0 0 0 0,0 0 0 0 0,0 0 0 0 0,-1 0 0 0 0,1 0 0 0 0,-1-1 0 0 0,1 1 0 0 0,-1-1 0 0 0,0 1 0 0 0,0-1 0 0 0,0 1 0 0 0,-1-1 0 0 0,1 0 0 0 0,0 1 1 0 0,-1-1-1 0 0,0 0 0 0 0,0 0 0 0 0,0 1 0 0 0,0-1 0 0 0,0 0 0 0 0,0 0 0 0 0,-1 1 0 0 0,1-1 0 0 0,-1 0 0 0 0,0 1 0 0 0,0-1 0 0 0,0 0 0 0 0,0 1 0 0 0,0-1 0 0 0,0 1 0 0 0,-1 0 0 0 0,0-1-26 0 0,0 0 16 0 0,0 0 0 0 0,0 0 0 0 0,0 0 0 0 0,-1 0 0 0 0,1 1 0 0 0,-1-1 0 0 0,1 1 0 0 0,-1 0 0 0 0,0 0 0 0 0,0 0 0 0 0,0 0 0 0 0,0 0 0 0 0,0 1 0 0 0,-1-1 0 0 0,1 1 0 0 0,0 0 0 0 0,-1 0 0 0 0,1 0 0 0 0,-1 1 0 0 0,1-1 0 0 0,-1 1 0 0 0,1 0-1 0 0,-1 0 1 0 0,1 0 0 0 0,-1 0 0 0 0,1 0 0 0 0,-1 1 0 0 0,1 0 0 0 0,-1 0 0 0 0,1 0 0 0 0,-1 0 0 0 0,1 0 0 0 0,-1 1-16 0 0,0 1 10 0 0,-1 0 0 0 0,1 1 0 0 0,0 0 1 0 0,0-1-1 0 0,0 2 0 0 0,0-1 0 0 0,1 0 0 0 0,0 1 0 0 0,0-1 0 0 0,0 1 0 0 0,0 0 1 0 0,1 0-1 0 0,-1 0 0 0 0,2 0 0 0 0,-1 1 0 0 0,0-1 0 0 0,1 0 0 0 0,0 1 0 0 0,0-1 0 0 0,1 1 1 0 0,-1 0-1 0 0,1 1-10 0 0,-1 1 8 0 0,1-1 1 0 0,-1 1-1 0 0,1 0 0 0 0,1-1 1 0 0,-1 1-1 0 0,1-1 1 0 0,1 1-1 0 0,-1-1 0 0 0,1 1 1 0 0,0-1-1 0 0,1 0 1 0 0,0 0-1 0 0,0 0 0 0 0,1 0 1 0 0,0-1-1 0 0,0 1 1 0 0,0-1-1 0 0,1 0 0 0 0,-1 0 1 0 0,2-1-1 0 0,-1 1 1 0 0,1-1-1 0 0,5 4-8 0 0,-5-7 8 0 0,1 0 0 0 0,-1-1 0 0 0,1 0 0 0 0,-1 0 0 0 0,1 0 1 0 0,-1-1-1 0 0,1 0 0 0 0,-1 0 0 0 0,1-1 0 0 0,-1 1 0 0 0,1-2 0 0 0,-1 1 0 0 0,1-1 0 0 0,-1 0 0 0 0,0 0 0 0 0,6-3-8 0 0,1-3 20 0 0,0-2-2 0 0</inkml:trace>
  <inkml:trace contextRef="#ctx0" brushRef="#br0" timeOffset="6895.092">4943 21 7736 0 0,'-1'-1'25'0'0,"0"0"0"0"0,1-1 1 0 0,-1 1-1 0 0,0 0 0 0 0,0-1 0 0 0,-1 1 1 0 0,1 0-1 0 0,0 0 0 0 0,0 0 0 0 0,-1 0 1 0 0,1 0-1 0 0,0 0 0 0 0,-1 0 0 0 0,1 1 1 0 0,-1-1-1 0 0,1 0 0 0 0,-1 1 0 0 0,1-1 1 0 0,-1 1-1 0 0,0 0 0 0 0,1-1 0 0 0,-1 1 1 0 0,1 0-1 0 0,-1 0 0 0 0,0 0 1 0 0,1 0-1 0 0,-1 0 0 0 0,0 0 0 0 0,1 1 1 0 0,-1-1-1 0 0,1 1 0 0 0,-1-1 0 0 0,1 1 1 0 0,-1-1-1 0 0,1 1 0 0 0,-1 0 0 0 0,0 0-25 0 0,-65 49 1698 0 0,67-49-1684 0 0,-1 0 0 0 0,1 0 0 0 0,0 0 1 0 0,0 0-1 0 0,0 0 0 0 0,0 0 1 0 0,1 0-1 0 0,-1 0 0 0 0,0 0 0 0 0,0 0 1 0 0,0 0-1 0 0,1 0 0 0 0,-1 0 0 0 0,1 0 1 0 0,-1 0-1 0 0,1 0 0 0 0,-1 0 1 0 0,1-1-1 0 0,-1 1 0 0 0,1 0 0 0 0,0 0 1 0 0,-1 0-1 0 0,1-1 0 0 0,0 1 0 0 0,0 0 1 0 0,0-1-1 0 0,-1 1 0 0 0,1-1 1 0 0,0 1-1 0 0,0-1 0 0 0,0 0 0 0 0,0 1 1 0 0,0-1-1 0 0,0 0 0 0 0,0 1 0 0 0,0-1 1 0 0,1 0-15 0 0,4 4 53 0 0,154 92 316 0 0,-111-59-183 0 0,-49-35-175 0 0,-1-1 1 0 0,1 0 0 0 0,-1 1-1 0 0,0-1 1 0 0,0 1 0 0 0,0-1-1 0 0,0 0 1 0 0,0 0 0 0 0,0 1-1 0 0,0-1 1 0 0,0 0 0 0 0,-1 0-1 0 0,1 0 1 0 0,0 0 0 0 0,-1-1-1 0 0,1 1 1 0 0,0 0 0 0 0,-1 0-1 0 0,1-1 1 0 0,-1 1 0 0 0,1-1-1 0 0,-1 0 1 0 0,1 1 0 0 0,-1-1-1 0 0,0 0 1 0 0,1 0 0 0 0,-1 0-1 0 0,0 0-11 0 0,-52 14 144 0 0,-62-13 107 0 0,93-10-188 0 0,17 7-47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7T03:48:44.772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19 83,'-9'23,"0"191,10-143,-1 2715,-1-2663,5-1,6 1,10 30,2-14,-20-135,0-1,0 0,0 0,0 1,1-1,-1-1,1 1,-1 0,1-1,0 1,0-1,0 0,1 0,-1 0,0 0,1 0,-1-1,1 0,0 0,-1 0,1 0,1 0,193 27,126-11,69-16,-256-1,2370-2,-1887 25,-485-16,-11 2,0 5,36 13,-149-25,84 18,0-5,76 2,542-19,868 2,-1338-7,20-13,33 5,35 13,-46 1,-154-6,-1-6,120-28,103-14,98-20,407-111,-707 165,-150 21,0 0,-1 0,1 1,0-1,0 0,0 0,0 0,0 0,0-1,0 1,0 0,0 0,0 0,0-1,-1 1,1-1,0 1,0 0,0-1,-1 1,1-1,0 0,0 1,-1-1,1 0,-1 1,1-1,0 0,-1 0,1 1,-1-1,0 0,1 0,-1 0,0 0,1 0,-1 0,0 0,0 1,0-1,0 0,0 0,0-1,13-1458,-14 1008,1-695,1 1114,2 0,1 0,1 0,2 1,7-20,-9 29,-1-1,-2 1,0-1,-1 0,-1 0,-2-9,1-12,1 36,0 7,1 0,-1 0,0 0,0-1,0 1,0 0,0 0,0 0,0-1,-1 1,1 0,-1 0,0 0,1 0,-1 0,0 0,0 0,0 0,-1 0,1 1,0-1,-1 0,1 1,-1-1,0 1,1-1,-1 1,0 0,0 0,0-1,-38-8,1 1,-2 3,1 1,0 1,-1 3,-25 2,32-1,-1103 2,543 33,406-20,-866 7,837-23,-2429 0,1755 19,-11-18,351 16,-1323-15,1060-1,801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5:05.34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5075 1744,'-143'15,"-34"-5,-64-8,122-3,-1985 0,914-33,642-6,534 40,-18-1,-1-2,1-1,0-1,0-2,-15-5,32 4,1 0,-1-1,1-1,1 0,0 0,0-2,1 1,1-2,0 1,0-2,-2-4,-1 1,-85-134,89 131,0 0,2-1,0 1,2-2,0 1,1-1,1 1,1-1,1-1,1 1,1 0,1 0,1 0,1 0,1 0,4-14,5-10,2 1,2 0,2 1,2 1,2 1,1 1,8-6,-5 9,1 1,2 2,1 1,1 2,2 0,2 3,29-20,-13 21,1 1,1 3,0 2,2 3,1 2,13-1,-40 10,249-58,235-23,-365 75,0 5,104 10,-125 1,3270 0,-109-2,-3249 0,128-3,-1 8,0 7,0 7,21 12,-13 8,-169-38,0 0,-1 0,1 0,-1 1,1 0,-1 0,0 0,1 1,-1 0,0 0,-1 0,1 1,-1-1,1 1,-1 0,0 1,-1-1,1 0,-1 1,0 0,0 0,0 0,-1 0,1 1,-1-1,-1 0,1 1,-1 0,0-1,0 1,0 0,-1 5,-6 18,-2 0,-1 0,-1-1,-2-1,0 1,-9 10,-4 2,-1-2,-2-2,-2 0,-1-2,-2-1,-1-2,-1-1,-2-1,-1-3,-29 16,-132 75,146-88,-2-1,0-3,-2-3,-13 2,-214 96,196-94,0-4,-2-3,0-5,-48 1,-250 39,-78 34,75-25,153-21,-53 24,-42 9,189-52,0-6,-1-7,-109-7,-470-10,700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06.2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15 936 3912 0 0,'-5'-18'66'0'0,"2"-1"1"0"0,0 0-1 0 0,1 0 0 0 0,1 1 1 0 0,1-1-1 0 0,0 0 0 0 0,1 0 1 0 0,2 0-1 0 0,0 0 0 0 0,0 1 1 0 0,2 0-1 0 0,0-1 0 0 0,1 1 1 0 0,1 1-1 0 0,1 0 0 0 0,1 0 1 0 0,2-3-67 0 0,135-212 632 0 0,-17 91-408 0 0,-113 122-196 0 0,1 0 0 0 0,1 2 1 0 0,1 0-1 0 0,0 1 0 0 0,3 0-28 0 0,-1 1 25 0 0,0 1 0 0 0,2 1 0 0 0,0 1-1 0 0,0 1 1 0 0,6-2-25 0 0,56-20 71 0 0,-78 30-65 0 0,0 1 1 0 0,0 0 0 0 0,1 1-1 0 0,-1 0 1 0 0,0 0 0 0 0,1 0-1 0 0,-1 1 1 0 0,1 0 0 0 0,-1 0-1 0 0,0 1 1 0 0,7 1-7 0 0,-12-1 4 0 0,1-1-1 0 0,-1 1 1 0 0,1-1 0 0 0,-1 0-1 0 0,1 0 1 0 0,-1 0-1 0 0,1 0 1 0 0,-1 0 0 0 0,1 0-1 0 0,-1-1 1 0 0,1 1-1 0 0,-1-1 1 0 0,1 0 0 0 0,-1 1-1 0 0,0-1 1 0 0,1 0-1 0 0,0-1-3 0 0,0 0 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08.0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21 243 6928 0 0,'0'0'128'0'0,"0"0"0"0"0,-1 2 1 0 0,-3 7-70 0 0,1 0 1 0 0,0 0-1 0 0,0 0 0 0 0,1 1 0 0 0,0-1 0 0 0,1 1 1 0 0,0-1-1 0 0,0 1 0 0 0,1-1 0 0 0,1 1 0 0 0,-1 0 1 0 0,1 0-60 0 0,0 11 89 0 0,10 372 555 0 0,-11-389-639 0 0,1 7 15 0 0,0 0-1 0 0,0 0 1 0 0,1-1-1 0 0,0 1 1 0 0,0 0-1 0 0,1-1 1 0 0,1 0-1 0 0,2 5-19 0 0,20 5 91 0 0,-17-19-60 0 0</inkml:trace>
  <inkml:trace contextRef="#ctx0" brushRef="#br0" timeOffset="418.925">155 780 7432 0 0,'8'2'12'0'0,"-1"-2"1"0"0,1 1-1 0 0,-1-1 1 0 0,0 0-1 0 0,1-1 1 0 0,-1 0-1 0 0,1 0 1 0 0,-1 0-1 0 0,0-1 1 0 0,0 0-1 0 0,0-1 1 0 0,0 1-1 0 0,4-3-12 0 0,-5 3 7 0 0,-1 0 10 0 0,0 0 1 0 0,0 0-1 0 0,0-1 0 0 0,0 1 1 0 0,0-1-1 0 0,0 0 0 0 0,-1 0 0 0 0,1 0 1 0 0,-1-1-1 0 0,0 0 0 0 0,0 0 1 0 0,0 0-1 0 0,-1 0 0 0 0,0 0 0 0 0,1-1 1 0 0,-1 1-1 0 0,-1-1 0 0 0,1 0 1 0 0,-1 0-1 0 0,0 0 0 0 0,0 0 0 0 0,0-1 1 0 0,-1 1-1 0 0,0 0 0 0 0,0-1 1 0 0,0 1-1 0 0,0-1 0 0 0,-1 1 0 0 0,0-1 1 0 0,0 1-1 0 0,-1-2-17 0 0,-52-52 215 0 0,52 56-209 0 0,-1 1 1 0 0,0 0 0 0 0,0 0-1 0 0,0 0 1 0 0,0 0 0 0 0,0 0-1 0 0,0 0 1 0 0,0 1 0 0 0,0-1-1 0 0,-1 0 1 0 0,1 1 0 0 0,-1 0-1 0 0,1 0 1 0 0,-1 0 0 0 0,1 0-1 0 0,-1 0 1 0 0,0 0 0 0 0,1 1-1 0 0,-1-1 1 0 0,0 1 0 0 0,0 0-1 0 0,0 0 1 0 0,1 0 0 0 0,-1 0-1 0 0,0 0 1 0 0,0 1 0 0 0,1-1-1 0 0,-1 1 1 0 0,0-1 0 0 0,1 1-1 0 0,-1 0 1 0 0,0 0 0 0 0,1 1-1 0 0,-1-1 1 0 0,0 1-7 0 0,-43 67 156 0 0,42-57-138 0 0,1-1-1 0 0,0 1 1 0 0,0 0-1 0 0,2 1 1 0 0,-1-1 0 0 0,1 0-1 0 0,1 0 1 0 0,0 0-1 0 0,1 1 1 0 0,2 6-18 0 0,-3-8 16 0 0,1 4 11 0 0,0 0-1 0 0,1 1 1 0 0,1-1-1 0 0,0 0 1 0 0,1 0-1 0 0,1 0 1 0 0,0 0-1 0 0,5 8-26 0 0,-8-21 7 0 0,0 1 0 0 0,0 0 0 0 0,0-1 1 0 0,1 0-1 0 0,-1 1 0 0 0,0-1 0 0 0,1 0 0 0 0,0 0 0 0 0,-1-1 0 0 0,1 1 1 0 0,0 0-1 0 0,0-1 0 0 0,0 0 0 0 0,0 0 0 0 0,0 0 0 0 0,0 0 0 0 0,0 0 0 0 0,0 0 1 0 0,1-1-1 0 0,-1 0 0 0 0,0 1 0 0 0,0-1 0 0 0,1 0 0 0 0,-1-1 0 0 0,2 1-7 0 0,79-24 142 0 0,-63 12-113 0 0,-1-4-3 0 0</inkml:trace>
  <inkml:trace contextRef="#ctx0" brushRef="#br0" timeOffset="839.947">642 589 7232 0 0,'-54'9'721'0'0,"49"-7"-644"0"0,0 1-1 0 0,0 0 0 0 0,0 0 1 0 0,0 0-1 0 0,1 1 1 0 0,0-1-1 0 0,0 1 1 0 0,0 0-1 0 0,0 1 1 0 0,0-1-1 0 0,1 1 1 0 0,-1-1-1 0 0,1 1 1 0 0,1 0-1 0 0,-1 0 0 0 0,1 0 1 0 0,0 1-1 0 0,0-1 1 0 0,0 1-1 0 0,1-1 1 0 0,0 1-1 0 0,0-1 1 0 0,0 1-77 0 0,0-2 35 0 0,-1 5 27 0 0,0-1 0 0 0,1 1-1 0 0,0 0 1 0 0,0-1 0 0 0,1 1 0 0 0,0 0 0 0 0,0 0 0 0 0,1-1-1 0 0,0 1 1 0 0,1 0 0 0 0,0-1 0 0 0,2 8-62 0 0,-2-14 11 0 0,0 0 0 0 0,-1 1 1 0 0,1-1-1 0 0,0 0 0 0 0,0 0 0 0 0,0 0 0 0 0,0-1 0 0 0,1 1 0 0 0,-1 0 1 0 0,0-1-1 0 0,1 1 0 0 0,-1-1 0 0 0,1 0 0 0 0,-1 0 0 0 0,1 0 1 0 0,0 0-1 0 0,-1 0 0 0 0,1-1 0 0 0,0 1 0 0 0,0-1 0 0 0,0 0 1 0 0,-1 0-1 0 0,1 0 0 0 0,0 0 0 0 0,0 0 0 0 0,0-1 0 0 0,-1 1 1 0 0,3-1-12 0 0,74-29 180 0 0,-74 27-171 0 0,-1 0 0 0 0,1 0 0 0 0,-1-1 0 0 0,0 0 0 0 0,0 0-1 0 0,0 0 1 0 0,-1 0 0 0 0,1 0 0 0 0,-1-1 0 0 0,0 0 0 0 0,0 0-1 0 0,-1 0 1 0 0,1 0 0 0 0,-1 0 0 0 0,0 0 0 0 0,-1 0 0 0 0,1-1-1 0 0,-1 1 1 0 0,0-1 0 0 0,-1 1 0 0 0,1-1 0 0 0,-1 1 0 0 0,0-1-1 0 0,0-1-8 0 0,-1-5 18 0 0,0 0-1 0 0,-1 0 0 0 0,-1 0 0 0 0,0 0 0 0 0,0 0 1 0 0,-1 1-1 0 0,-1-1 0 0 0,1 1 0 0 0,-2 0 0 0 0,-4-7-17 0 0,10 17 1 0 0,0 1 1 0 0,-1 0-1 0 0,1-1 0 0 0,0 1 0 0 0,0 0 0 0 0,0-1 0 0 0,0 1 0 0 0,0-1 0 0 0,0 1 1 0 0,-1 0-1 0 0,1-1 0 0 0,0 1 0 0 0,0 0 0 0 0,-1 0 0 0 0,1-1 0 0 0,0 1 0 0 0,0 0 0 0 0,-1 0 1 0 0,1-1-1 0 0,0 1 0 0 0,-1 0 0 0 0,1 0 0 0 0,0-1 0 0 0,-1 1 0 0 0,1 0 0 0 0,0 0 1 0 0,-1 0-1 0 0,1 0 0 0 0,-1 0 0 0 0,1 0 0 0 0,0 0 0 0 0,-1 0 0 0 0,1 0 0 0 0,0 0 1 0 0,-1 0-1 0 0,1 0 0 0 0,-1 0 0 0 0,1 0 0 0 0,0 0 0 0 0,-1 0 0 0 0,1 0 0 0 0,0 0 0 0 0,-1 0 1 0 0,1 1-1 0 0,-1-1 0 0 0,1 0 0 0 0,0 0 0 0 0,-1 0 0 0 0,1 1 0 0 0,0-1 0 0 0,0 0 1 0 0,-1 0-1 0 0,1 1 0 0 0,0-1 0 0 0,0 0 0 0 0,-1 1 0 0 0,1-1 0 0 0,0 0 0 0 0,0 1 1 0 0,0-1-1 0 0,-1 0 0 0 0,1 1 0 0 0,0-1 0 0 0,0 0 0 0 0,0 1-1 0 0,-7 26 41 0 0,8-17-35 0 0,0-1 0 0 0,1 1 0 0 0,0-1 0 0 0,1 1 0 0 0,0-1 0 0 0,0 0 0 0 0,1 0 0 0 0,0 0 0 0 0,1 0 0 0 0,-1-1 0 0 0,2 0 0 0 0,5 7-6 0 0,-9-12 1 0 0,1 0 1 0 0,0 0 0 0 0,0 0 0 0 0,0-1-1 0 0,0 1 1 0 0,1-1 0 0 0,-1 0 0 0 0,1 0 0 0 0,-1 0-1 0 0,1 0 1 0 0,0-1 0 0 0,-1 1 0 0 0,1-1-1 0 0,0 0 1 0 0,0 0 0 0 0,0 0 0 0 0,0-1-1 0 0,0 0 1 0 0,0 1 0 0 0,0-1 0 0 0,0-1-1 0 0,0 1 1 0 0,0 0 0 0 0,0-1 0 0 0,0 0-1 0 0,0 0 1 0 0,0 0 0 0 0,2-2-2 0 0,14-4 15 0 0</inkml:trace>
  <inkml:trace contextRef="#ctx0" brushRef="#br0" timeOffset="1241.602">1059 382 6520 0 0,'-2'-2'15'0'0,"1"0"0"0"0,0 0-1 0 0,0 0 1 0 0,-1 0 0 0 0,1 1 0 0 0,-1-1 0 0 0,0 1 0 0 0,1-1 0 0 0,-1 1-1 0 0,0 0 1 0 0,0-1 0 0 0,0 1 0 0 0,0 0 0 0 0,0 0 0 0 0,0 0 0 0 0,0 1-1 0 0,0-1 1 0 0,0 0 0 0 0,-1 1 0 0 0,1 0 0 0 0,0-1 0 0 0,0 1 0 0 0,-1 0-1 0 0,1 0 1 0 0,0 0 0 0 0,0 0 0 0 0,-1 1 0 0 0,0-1-15 0 0,-2 1 37 0 0,0 0 1 0 0,0 0 0 0 0,0 0-1 0 0,1 0 1 0 0,-1 1 0 0 0,1 0-1 0 0,-1 0 1 0 0,1 0-1 0 0,-1 1 1 0 0,1-1 0 0 0,0 1-1 0 0,0 0 1 0 0,0 0-1 0 0,1 1 1 0 0,-1-1 0 0 0,1 1-1 0 0,0 0 1 0 0,0 0 0 0 0,0 0-1 0 0,0 0 1 0 0,1 0-1 0 0,-1 0 1 0 0,0 3-38 0 0,4-3 20 0 0,-1-1-1 0 0,1 0 1 0 0,-1 0-1 0 0,1 0 1 0 0,0 0 0 0 0,0 0-1 0 0,1 0 1 0 0,-1 0-1 0 0,1 0 1 0 0,-1 0 0 0 0,1-1-1 0 0,0 1 1 0 0,0 0-1 0 0,0-1 1 0 0,0 0 0 0 0,0 1-1 0 0,1-1 1 0 0,-1 0-1 0 0,1 0 1 0 0,0 0-1 0 0,-1-1 1 0 0,1 1 0 0 0,2 0-20 0 0,5 6 28 0 0,68 54 108 0 0,40 12 25 0 0,-114-72-157 0 0,-1 0 0 0 0,0 0-1 0 0,0 0 1 0 0,0 1 0 0 0,0-1 0 0 0,0 1 0 0 0,-1 0 0 0 0,1 0-1 0 0,-1 0 1 0 0,1 0 0 0 0,-1 0 0 0 0,0 0 0 0 0,-1 0-1 0 0,1 1 1 0 0,0-1 0 0 0,-1 1 0 0 0,0-1 0 0 0,0 1-1 0 0,0 0 1 0 0,0 0 0 0 0,-1-1 0 0 0,1 1 0 0 0,-1 0-1 0 0,0 0 1 0 0,0-1 0 0 0,0 1 0 0 0,-1 0 0 0 0,1 0-1 0 0,-1-1 1 0 0,0 1 0 0 0,0 0 0 0 0,0-1 0 0 0,-1 1-1 0 0,1-1 1 0 0,-1 1 0 0 0,0-1 0 0 0,0 0 0 0 0,0 1-1 0 0,0-1 1 0 0,0 0 0 0 0,-1-1 0 0 0,1 1 0 0 0,-1 0 0 0 0,0-1-1 0 0,0 1 1 0 0,0-1 0 0 0,0 0 0 0 0,-1 0-4 0 0,-4 1 3 0 0,1-1 1 0 0,0-1-1 0 0,-1 0 0 0 0,0 0 1 0 0,1 0-1 0 0,-1-1 1 0 0,1 0-1 0 0,-1 0 1 0 0,0-1-1 0 0,1 0 0 0 0,-1-1 1 0 0,1 1-1 0 0,0-1 1 0 0,-1-1-1 0 0,1 1 1 0 0,0-1-1 0 0,0-1 0 0 0,1 1 1 0 0,-1-1-1 0 0,1 0 1 0 0,0-1-1 0 0,0 1 1 0 0,0-1-1 0 0,0-1 0 0 0,1 1 1 0 0,0-1-1 0 0,0 0 1 0 0,-4-6-4 0 0,2-2 0 0 0</inkml:trace>
  <inkml:trace contextRef="#ctx0" brushRef="#br0" timeOffset="1613.729">1247 1 5720 0 0,'0'12'122'0'0,"22"175"275"0"0,-10-117-275 0 0,-2 5-22 0 0,27 127 204 0 0,-35-196-293 0 0,0 0-1 0 0,0 0 0 0 0,1-1 1 0 0,0 1-1 0 0,0-1 1 0 0,0 0-1 0 0,1 0 0 0 0,0 0 1 0 0,0 0-1 0 0,0-1 1 0 0,1 1-1 0 0,-1-1 0 0 0,1 0 1 0 0,0 0-1 0 0,0-1 1 0 0,0 1-1 0 0,1-1 0 0 0,-1-1 1 0 0,1 1-1 0 0,0-1 1 0 0,0 0-1 0 0,0 0 0 0 0,0 0 1 0 0,0-1-1 0 0,0 0 1 0 0,0 0-1 0 0,0-1 0 0 0,0 1 1 0 0,1-1-1 0 0,0-1-10 0 0,4 1 4 0 0,-1-1 0 0 0,1-1 1 0 0,-1 0-1 0 0,0 0 0 0 0,1-1 0 0 0,-1 0 0 0 0,0-1 0 0 0,2-1-4 0 0,0-1 2 0 0</inkml:trace>
  <inkml:trace contextRef="#ctx0" brushRef="#br0" timeOffset="1879.181">1269 336 5720 0 0,'0'0'0'0'0,"6"-2"0"0"0,2-1 0 0 0,2 1 40 0 0,3 1 8 0 0,3 0-16 0 0,3-2 16 0 0,1-1-24 0 0,-1 0 16 0 0,3-2-16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07.0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321 538 3312 0 0,'0'-6'51'0'0,"-1"1"-1"0"0,0-1 1 0 0,0 1 0 0 0,0-1 0 0 0,-1 1 0 0 0,0-1-1 0 0,0 1 1 0 0,0 0 0 0 0,-1 0 0 0 0,0 0-1 0 0,0 0 1 0 0,0 1 0 0 0,0-1 0 0 0,-1 1-1 0 0,0-1 1 0 0,0 1 0 0 0,0 1 0 0 0,0-1-1 0 0,-1 0 1 0 0,1 1 0 0 0,-1 0 0 0 0,0 0 0 0 0,0 1-1 0 0,0-1 1 0 0,0 1 0 0 0,-6-2-51 0 0,2 2 71 0 0,0 0 1 0 0,-1 1-1 0 0,1 0 0 0 0,-1 0 1 0 0,0 1-1 0 0,1 0 0 0 0,-1 1 1 0 0,1 0-1 0 0,-1 0 1 0 0,1 1-1 0 0,-1 0 0 0 0,1 1 1 0 0,0 0-1 0 0,0 0 0 0 0,-6 4-71 0 0,11-4 17 0 0,-1-1-1 0 0,1 1 0 0 0,0 0 0 0 0,0 0 0 0 0,0 1 0 0 0,1-1 1 0 0,-1 1-1 0 0,1 0 0 0 0,0 0 0 0 0,0 0 0 0 0,0 0 0 0 0,0 0 1 0 0,1 1-1 0 0,-1-1 0 0 0,1 1 0 0 0,1 0 0 0 0,-2 3-16 0 0,-1 4 27 0 0,1 0 0 0 0,0 0 0 0 0,1 1-1 0 0,1-1 1 0 0,0 0 0 0 0,0 1 0 0 0,1-1 0 0 0,1 1-1 0 0,0-1 1 0 0,1 1 0 0 0,0-1 0 0 0,1 0 0 0 0,0 0-1 0 0,1 0 1 0 0,0 0 0 0 0,1-1 0 0 0,0 0 0 0 0,1 0-1 0 0,5 7-26 0 0,-9-15 11 0 0,1-1 0 0 0,-1 0 0 0 0,1 0 0 0 0,0 0 0 0 0,0 0-1 0 0,0 0 1 0 0,0-1 0 0 0,0 1 0 0 0,1-1 0 0 0,-1 0 0 0 0,0 0-1 0 0,1 0 1 0 0,-1 0 0 0 0,0 0 0 0 0,1-1 0 0 0,-1 0 0 0 0,1 0-1 0 0,-1 0 1 0 0,1 0 0 0 0,-1 0 0 0 0,1-1 0 0 0,-1 1-1 0 0,0-1 1 0 0,1 0 0 0 0,-1 0 0 0 0,1 0-11 0 0,2-1 12 0 0,0 0 0 0 0,-1-1 0 0 0,1 1 0 0 0,0-1 0 0 0,-1-1 0 0 0,1 1 0 0 0,-1-1 0 0 0,0 1 0 0 0,0-1 0 0 0,-1-1 0 0 0,1 1 0 0 0,-1-1 0 0 0,0 0 0 0 0,0 0-12 0 0,3-6 26 0 0,-1-1 0 0 0,0 0 0 0 0,-1 0-1 0 0,0-1 1 0 0,-1 1 0 0 0,-1-1 0 0 0,0 0 0 0 0,0 0 0 0 0,-1 0 0 0 0,-1-1 0 0 0,0 1 0 0 0,-1 0 0 0 0,-1 0 0 0 0,0-1 0 0 0,0 1-1 0 0,-2-6-25 0 0,-6-17 170 0 0,52 124 31 0 0,-39-80-197 0 0,1 0 0 0 0,-1 1 0 0 0,2-1 0 0 0,-1-1 1 0 0,1 1-1 0 0,1-1 0 0 0,-1 0 0 0 0,1-1 0 0 0,0 1 0 0 0,1-1 0 0 0,-1-1 0 0 0,1 0 0 0 0,0 0 0 0 0,7 3-4 0 0,56-5 30 0 0,-53-5-24 0 0,-4 0-4 0 0</inkml:trace>
  <inkml:trace contextRef="#ctx0" brushRef="#br0" timeOffset="326.29">536 0 5824 0 0,'11'127'153'0'0,"55"268"303"0"0,-45-316-312 0 0,-19-71-81 0 0,-2-8-47 0 0</inkml:trace>
  <inkml:trace contextRef="#ctx0" brushRef="#br0" timeOffset="573.679">313 389 6424 0 0,'0'0'25'0'0,"0"0"4"0"0,0 0-3 0 0,13-4 38 0 0,56-19 126 0 0,16-9 49 0 0,20-3 42 0 0,-82 26-191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12.8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207 198 8136 0 0,'-11'0'65'0'0,"0"1"1"0"0,0 0 0 0 0,0 0 0 0 0,1 1-1 0 0,-1 1 1 0 0,1 0 0 0 0,-1 0 0 0 0,1 1-1 0 0,0 1 1 0 0,0-1 0 0 0,1 2 0 0 0,-1-1-1 0 0,-1 3-65 0 0,5-4 83 0 0,1 0-1 0 0,-1 0 0 0 0,1 0 0 0 0,0 1 0 0 0,1-1 0 0 0,-1 1 0 0 0,1 1 0 0 0,0-1 0 0 0,0 1 0 0 0,0-1 1 0 0,1 1-1 0 0,-2 5-82 0 0,5-9 20 0 0,0 1 0 0 0,1-1 1 0 0,-1 0-1 0 0,1 0 0 0 0,0 0 0 0 0,0 0 1 0 0,0 0-1 0 0,0 1 0 0 0,0-1 0 0 0,0-1 1 0 0,0 1-1 0 0,1 0 0 0 0,-1 0 1 0 0,1 0-1 0 0,-1-1 0 0 0,1 1 0 0 0,0-1 1 0 0,0 1-1 0 0,-1-1 0 0 0,1 0 1 0 0,2 1-21 0 0,1 3 34 0 0,89 83 130 0 0,-84-79-152 0 0,0-1 0 0 0,1 0 0 0 0,0 0 0 0 0,0-1 0 0 0,1-1 0 0 0,-1 0 0 0 0,13 4-12 0 0,46 27 50 0 0,-67-35-48 0 0,0-1 0 0 0,-1 1-1 0 0,1 0 1 0 0,0 0 0 0 0,-1 0 0 0 0,1 0-1 0 0,-1 0 1 0 0,0 1 0 0 0,0-1-1 0 0,0 1 1 0 0,0 0 0 0 0,0-1-1 0 0,-1 1 1 0 0,1 0 0 0 0,-1 0-1 0 0,1 0 1 0 0,-1 0 0 0 0,0 0 0 0 0,0 0-1 0 0,-1 0 1 0 0,1 1 0 0 0,-1-1-1 0 0,1 0 1 0 0,-1 0 0 0 0,0 1-1 0 0,0-1 1 0 0,-1 0 0 0 0,1 0 0 0 0,-1 1-1 0 0,1-1 1 0 0,-1 0 0 0 0,0 0-1 0 0,0 0 1 0 0,-1 0 0 0 0,1 0-1 0 0,0 0 1 0 0,-1 0 0 0 0,0 0 0 0 0,0-1-1 0 0,0 1 1 0 0,0-1 0 0 0,0 1-1 0 0,0-1 1 0 0,-3 2-2 0 0,-3 0 4 0 0,1 0-1 0 0,-1-1 1 0 0,0 0 0 0 0,0-1-1 0 0,0 1 1 0 0,-1-2 0 0 0,1 1-1 0 0,0-1 1 0 0,-1 0 0 0 0,1-1-1 0 0,-1 0 1 0 0,1 0 0 0 0,-8-2-4 0 0,-11 1 20 0 0,-59-15 23 0 0,71 10-35 0 0</inkml:trace>
  <inkml:trace contextRef="#ctx0" brushRef="#br0" timeOffset="527.677">401 331 8432 0 0,'21'2'78'0'0,"0"0"1"0"0,0-2-1 0 0,0 0 1 0 0,-1-1 0 0 0,1-1-1 0 0,3-2-78 0 0,-11 3 26 0 0,-9 1-1 0 0,-1 0-1 0 0,1-1 1 0 0,0 1-1 0 0,-1-1 1 0 0,1 1-1 0 0,-1-1 1 0 0,1 0 0 0 0,-1 0-1 0 0,1-1 1 0 0,-1 1-1 0 0,0-1 1 0 0,0 0-1 0 0,0 0 1 0 0,0 0 0 0 0,0 0-1 0 0,0 0 1 0 0,0 0-1 0 0,-1-1 1 0 0,1 0-1 0 0,-1 1 1 0 0,0-1-1 0 0,1 0 1 0 0,-1 0 0 0 0,-1 0-1 0 0,1 0 1 0 0,0-2-25 0 0,1 1 33 0 0,-1 0 1 0 0,0 0-1 0 0,-1-1 1 0 0,1 1-1 0 0,-1-1 1 0 0,1 1-1 0 0,-1-1 1 0 0,-1 0 0 0 0,1 1-1 0 0,-1-1 1 0 0,0 0-1 0 0,0 0 1 0 0,0 1-1 0 0,0-1 1 0 0,-1 0-1 0 0,0 1 1 0 0,0-1-1 0 0,0 0 1 0 0,-1 1 0 0 0,1-1-1 0 0,-1 1 1 0 0,0 0-1 0 0,-1 0 1 0 0,1-1-1 0 0,-1 1 1 0 0,1 1-1 0 0,-1-1 1 0 0,0 0-1 0 0,-1 1 1 0 0,1 0-1 0 0,0-1 1 0 0,-4-1-34 0 0,4 2 11 0 0,0 1 0 0 0,0-1 0 0 0,0 1 1 0 0,0 0-1 0 0,0 0 0 0 0,-1 0 0 0 0,1 0 0 0 0,-1 0 0 0 0,1 1 0 0 0,-1-1 1 0 0,0 1-1 0 0,0 0 0 0 0,1 0 0 0 0,-1 1 0 0 0,0-1 0 0 0,0 1 0 0 0,0 0 1 0 0,0 0-1 0 0,0 0 0 0 0,0 0 0 0 0,1 1 0 0 0,-1 0 0 0 0,0-1 0 0 0,0 1 0 0 0,0 1 1 0 0,1-1-1 0 0,-1 0 0 0 0,1 1 0 0 0,-1 0 0 0 0,1 0 0 0 0,-1 0-11 0 0,-4 6 31 0 0,1 0-1 0 0,0 0 0 0 0,0 0 0 0 0,1 1 0 0 0,0 0 0 0 0,1 1 1 0 0,0-1-1 0 0,0 1 0 0 0,1 0 0 0 0,0 0 0 0 0,0 3-30 0 0,-3 6 46 0 0,0 0-1 0 0,2 1 0 0 0,0-1 1 0 0,1 1-1 0 0,2 1 0 0 0,0-1 1 0 0,0 0-1 0 0,2 0 0 0 0,1 1 1 0 0,1 8-46 0 0,0-25 13 0 0,-1 0 1 0 0,1 1 0 0 0,0-1 0 0 0,0 0-1 0 0,0 0 1 0 0,1 0 0 0 0,-1 0 0 0 0,1-1-1 0 0,0 1 1 0 0,0-1 0 0 0,0 1-1 0 0,1-1 1 0 0,-1 0 0 0 0,1 0 0 0 0,0-1-1 0 0,-1 1 1 0 0,1-1 0 0 0,0 1 0 0 0,1-1-1 0 0,-1-1 1 0 0,4 2-14 0 0,4 1 35 0 0,1 0 0 0 0,-1-1-1 0 0,0-1 1 0 0,1 0 0 0 0,-1 0 0 0 0,1-1 0 0 0,5-1-35 0 0,-3-2 33 0 0,-1 0 1 0 0,0-1-1 0 0,1-1 0 0 0,-1 0 1 0 0,-1-1-1 0 0,1 0 1 0 0,2-2-34 0 0,-10 4 15 0 0,11-4 22 0 0,1-1-3 0 0</inkml:trace>
  <inkml:trace contextRef="#ctx0" brushRef="#br0" timeOffset="932.604">1059 1 9848 0 0,'-5'-1'27'0'0,"0"1"0"0"0,0 0 0 0 0,0 0 0 0 0,0 1 1 0 0,0-1-1 0 0,0 1 0 0 0,1 0 0 0 0,-1 0 0 0 0,0 1 1 0 0,0 0-1 0 0,1-1 0 0 0,-1 2 0 0 0,1-1 0 0 0,-1 0 1 0 0,0 2-28 0 0,-4 4 64 0 0,0 0 0 0 0,0 1 0 0 0,1 0 0 0 0,0 0 0 0 0,1 1 0 0 0,0 0 0 0 0,1 0 0 0 0,0 1 0 0 0,0 0 0 0 0,1 0 0 0 0,1 0 0 0 0,0 1 0 0 0,0-1 0 0 0,1 1 0 0 0,1 0 0 0 0,0 0 0 0 0,1 0 0 0 0,0 0 0 0 0,0 1 0 0 0,1-1 0 0 0,1 0 0 0 0,0 0 0 0 0,1 0 0 0 0,0 0 0 0 0,4 11-64 0 0,-2-14 17 0 0,1 0 0 0 0,0-1 0 0 0,0 1 0 0 0,1-1 0 0 0,0 0 0 0 0,0-1 1 0 0,1 0-1 0 0,0 0 0 0 0,0 0 0 0 0,1-1 0 0 0,0 0 0 0 0,0 0 0 0 0,0-1 0 0 0,1 0 1 0 0,-1 0-1 0 0,1-1 0 0 0,0 0 0 0 0,1-1 0 0 0,-1 0 0 0 0,2 0-17 0 0,6 0 16 0 0,1-1-1 0 0,-1-1 0 0 0,0 0 1 0 0,1-1-1 0 0,-1-1 1 0 0,1-1-1 0 0,-1 0 0 0 0,0-1 1 0 0,0-1-1 0 0,0-1 0 0 0,0 0 1 0 0,9-5-16 0 0,24-5 39 0 0,32-9 41 0 0,-60 18-62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3:51:12.1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1 372 9240 0 0,'0'0'96'0'0,"12"2"190"0"0,-9-1-257 0 0,0-1 0 0 0,0-1-1 0 0,0 1 1 0 0,0 0 0 0 0,0-1 0 0 0,-1 1-1 0 0,1-1 1 0 0,0 0 0 0 0,0 0-1 0 0,0 0 1 0 0,-1 0 0 0 0,1 0-1 0 0,-1-1 1 0 0,1 1 0 0 0,-1-1 0 0 0,1 0-1 0 0,-1 0 1 0 0,0 0 0 0 0,1 0-29 0 0,8-10 98 0 0,-1 0 1 0 0,0 0-1 0 0,0-1 1 0 0,-1 0-1 0 0,-1-1 1 0 0,0 0-1 0 0,2-6-98 0 0,21-35 131 0 0,-23 40-81 0 0,-1-1 1 0 0,0 0 0 0 0,-1-1-1 0 0,-1 1 1 0 0,0-1 0 0 0,-1 0-1 0 0,-1-1 1 0 0,0-5-51 0 0,-1 11 56 0 0,6-10 56 0 0,-2 50-120 0 0,-21 193-57 0 0,14-210 64 0 0,-5 40-15 0 0,2 0 0 0 0,2 1 0 0 0,3 0 0 0 0,2-1 1 0 0,2 1-1 0 0,7 26 16 0 0,-7-64 1 0 0,0 1 0 0 0,1-1 0 0 0,1 0 0 0 0,1 0 0 0 0,-1-1 0 0 0,6 5-1 0 0,10 7 16 0 0,-18-22-14 0 0</inkml:trace>
  <inkml:trace contextRef="#ctx0" brushRef="#br0" timeOffset="280.591">3 835 9144 0 0,'10'1'95'0'0,"-1"-1"0"0"0,1-1 1 0 0,-1 0-1 0 0,0 0 0 0 0,1-1 1 0 0,-1 0-1 0 0,0-1 0 0 0,6-2-95 0 0,12-2 191 0 0,123-34 537 0 0,23-17-201 0 0,-90 34-303 0 0,-63 19-168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4:01:07.2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1130 4120 0 0,'-4'-9'13'0'0,"1"1"-1"0"0,1-1 1 0 0,-1 0 0 0 0,1 0 0 0 0,1 0 0 0 0,0 0-1 0 0,0 0 1 0 0,1 0 0 0 0,0-7-13 0 0,0 4 21 0 0,1-67 337 0 0,4 0 0 0 0,3-1 0 0 0,4 2 0 0 0,4-6-358 0 0,35-82 250 0 0,13 54 21 0 0,-64 112-268 0 0,0-1 0 0 0,1 1-1 0 0,-1-1 1 0 0,1 1 0 0 0,-1 0-1 0 0,1-1 1 0 0,-1 1 0 0 0,1 0-1 0 0,-1-1 1 0 0,1 1 0 0 0,-1 0 0 0 0,1 0-1 0 0,-1-1 1 0 0,1 1 0 0 0,0 0-1 0 0,-1 0 1 0 0,1 0 0 0 0,-1 0-1 0 0,1 0 1 0 0,0 0 0 0 0,-1 0 0 0 0,1 0-1 0 0,-1 0 1 0 0,1 0 0 0 0,0 0-1 0 0,-1 0 1 0 0,1 1 0 0 0,-1-1-1 0 0,1 0 1 0 0,-1 0 0 0 0,1 0 0 0 0,-1 1-1 0 0,1-1 1 0 0,-1 0 0 0 0,1 1-1 0 0,-1-1 1 0 0,1 1 0 0 0,-1-1-1 0 0,1 0 1 0 0,-1 1 0 0 0,0-1 0 0 0,1 1-1 0 0,-1-1 1 0 0,0 1 0 0 0,1-1-1 0 0,-1 1 1 0 0,0-1 0 0 0,0 1-1 0 0,1 0 1 0 0,-1-1 0 0 0,0 1-3 0 0,19 35 24 0 0,-16-31-18 0 0,60 124 26 0 0,10 42-3 0 0,-13-40-19 0 0,-49-106 2 0 0,-1 0 0 0 0,-2 1 0 0 0,0-1 1 0 0,-2 2-1 0 0,-1-1 0 0 0,0 9-12 0 0,0-21 31 0 0,-5-12-23 0 0</inkml:trace>
  <inkml:trace contextRef="#ctx0" brushRef="#br0" timeOffset="1">4 942 4616 0 0,'1'-1'31'0'0,"5"-6"-8"0"0,1 0 0 0 0,1 0 1 0 0,-1 1-1 0 0,1 1 0 0 0,0-1 1 0 0,0 1-1 0 0,0 0 1 0 0,1 1-1 0 0,-1 0 0 0 0,1 1 1 0 0,8-3-24 0 0,84-27 247 0 0,13 5-25 0 0,-99 22-195 0 0</inkml:trace>
  <inkml:trace contextRef="#ctx0" brushRef="#br0" timeOffset="2">538 640 5720 0 0,'1'4'7'0'0,"-1"1"0"0"0,1-1 1 0 0,-1 0-1 0 0,1 0 0 0 0,0 1 0 0 0,1-1 1 0 0,-1 0-1 0 0,1 0 0 0 0,0-1 1 0 0,-1 1-1 0 0,2 0 0 0 0,-1 0 0 0 0,0-1 1 0 0,1 0-1 0 0,2 3-7 0 0,11 19 49 0 0,4 20 1 0 0,-17-36-35 0 0,1 0 0 0 0,-1 0 0 0 0,2 0 0 0 0,-1 0 0 0 0,1-1 1 0 0,1 0-1 0 0,-1 0 0 0 0,1 0 0 0 0,1 0 0 0 0,-1-1 0 0 0,1 0 0 0 0,7 5-15 0 0,-12-11 3 0 0,-1 0 1 0 0,0 0-1 0 0,1-1 0 0 0,-1 1 0 0 0,0 0 1 0 0,1-1-1 0 0,-1 1 0 0 0,1-1 0 0 0,-1 1 1 0 0,1-1-1 0 0,-1 0 0 0 0,1 0 0 0 0,0 0 1 0 0,-1 0-1 0 0,1 0 0 0 0,-1 0 0 0 0,1 0 0 0 0,-1 0 1 0 0,1 0-1 0 0,-1-1 0 0 0,1 1 0 0 0,-1-1 1 0 0,1 1-1 0 0,-1-1 0 0 0,1 1 0 0 0,-1-1 1 0 0,0 0-1 0 0,1 0 0 0 0,-1 0 0 0 0,0 0 1 0 0,0 0-1 0 0,0 0 0 0 0,0 0 0 0 0,0 0 1 0 0,0 0-1 0 0,0-1-3 0 0,21-52 79 0 0,-27-112 86 0 0,-2 130-45 0 0,7 36-70 0 0,0 0-42 0 0</inkml:trace>
  <inkml:trace contextRef="#ctx0" brushRef="#br0" timeOffset="3">931 610 5624 0 0,'-25'74'210'0'0,"23"-64"-134"0"0,1-1-1 0 0,-1 1 1 0 0,2 0-1 0 0,-1-1 0 0 0,2 1 1 0 0,-1-1-1 0 0,1 1 1 0 0,0 0-1 0 0,1-1 0 0 0,0 0 1 0 0,3 7-76 0 0,-3-14 17 0 0,-1 0 1 0 0,1 0-1 0 0,0-1 0 0 0,0 1 1 0 0,0-1-1 0 0,0 1 1 0 0,0-1-1 0 0,0 0 0 0 0,0 1 1 0 0,1-1-1 0 0,-1 0 1 0 0,0-1-1 0 0,1 1 1 0 0,-1 0-1 0 0,1-1 0 0 0,-1 1 1 0 0,0-1-1 0 0,1 0 1 0 0,-1 0-1 0 0,1 0 0 0 0,-1 0 1 0 0,1 0-1 0 0,-1 0 1 0 0,1-1-1 0 0,-1 1 0 0 0,1-1 1 0 0,-1 0-1 0 0,0 0 1 0 0,1 0-1 0 0,-1 0 0 0 0,0 0 1 0 0,0 0-1 0 0,1 0 1 0 0,-1-1-18 0 0,8-1 30 0 0,-5 1-18 0 0,0-1 0 0 0,-1 1-1 0 0,1-1 1 0 0,-1 0 0 0 0,1 0-1 0 0,-1 0 1 0 0,0-1-1 0 0,0 0 1 0 0,-1 1 0 0 0,1-1-1 0 0,-1-1 1 0 0,1 1 0 0 0,-1 0-1 0 0,-1-1 1 0 0,1 1 0 0 0,-1-1-1 0 0,1 0 1 0 0,-1 0-1 0 0,-1 0 1 0 0,1 0 0 0 0,-1 0-1 0 0,0-1 1 0 0,0 1 0 0 0,0 0-1 0 0,-1-1 1 0 0,0 1-1 0 0,0 0 1 0 0,0-1 0 0 0,-1 1-1 0 0,1 0 1 0 0,-1-1 0 0 0,-1 1-1 0 0,1 0 1 0 0,-1 0-1 0 0,0 0 1 0 0,-1-3-12 0 0,1 4 9 0 0,0 0 1 0 0,0 0-1 0 0,0 0 1 0 0,0 0-1 0 0,0 1 0 0 0,-1-1 1 0 0,0 1-1 0 0,0-1 1 0 0,0 1-1 0 0,0 0 0 0 0,0 0 1 0 0,-1 0-1 0 0,1 1 0 0 0,-1-1 1 0 0,0 1-1 0 0,0 0 1 0 0,1 0-1 0 0,-2 0 0 0 0,1 0 1 0 0,0 1-1 0 0,0 0 1 0 0,0-1-1 0 0,-1 2 0 0 0,1-1 1 0 0,0 0-1 0 0,-1 1 0 0 0,0 0-9 0 0,3 0 7 0 0,0 0-1 0 0,0 0 0 0 0,0 1 0 0 0,-1-1 0 0 0,1 0 0 0 0,0 1 1 0 0,0 0-1 0 0,0-1 0 0 0,0 1 0 0 0,0 0 0 0 0,0 0 0 0 0,0 0 1 0 0,0 0-1 0 0,0 1 0 0 0,0-1 0 0 0,1 0 0 0 0,-1 1 0 0 0,1-1 0 0 0,-1 1 1 0 0,1 0-1 0 0,-1 0 0 0 0,1-1 0 0 0,0 1 0 0 0,0 0 0 0 0,0 0 1 0 0,0 0-1 0 0,0 0 0 0 0,0 0 0 0 0,0 2-6 0 0,0 2 23 0 0</inkml:trace>
  <inkml:trace contextRef="#ctx0" brushRef="#br0" timeOffset="4">1207 600 5920 0 0,'17'82'360'0'0,"-8"-18"377"0"0,-9-62-660 0 0,-1-1-3 0 0</inkml:trace>
  <inkml:trace contextRef="#ctx0" brushRef="#br0" timeOffset="5">1080 448 6424 0 0,'0'0'0'0'0,"0"0"0"0"0,0 0 0 0 0,0 0 8 0 0,0 0 8 0 0,0 0 8 0 0,6 1-8 0 0,0 1-8 0 0,-1 0 8 0 0,0-1-8 0 0</inkml:trace>
  <inkml:trace contextRef="#ctx0" brushRef="#br0" timeOffset="6">1390 492 5416 0 0,'-5'3'31'0'0,"1"-1"-1"0"0,-1 0 1 0 0,1 1 0 0 0,0 0 0 0 0,0 0-1 0 0,0 0 1 0 0,0 1 0 0 0,0 0 0 0 0,1-1 0 0 0,-1 1-1 0 0,1 0 1 0 0,0 0 0 0 0,0 1 0 0 0,1-1-1 0 0,-1 1 1 0 0,1-1 0 0 0,0 1 0 0 0,0 0 0 0 0,1 0-1 0 0,-1 0 1 0 0,1 0 0 0 0,0 0 0 0 0,0 0-1 0 0,1 0 1 0 0,0 1-31 0 0,6 49 285 0 0,-5-54-267 0 0,-1 1 1 0 0,0 0 0 0 0,1 0-1 0 0,0-1 1 0 0,-1 1-1 0 0,1 0 1 0 0,0-1 0 0 0,0 1-1 0 0,0-1 1 0 0,0 1-1 0 0,0-1 1 0 0,0 0 0 0 0,0 1-1 0 0,0-1 1 0 0,1 0-1 0 0,-1 0 1 0 0,0 0 0 0 0,1 0-1 0 0,-1 0 1 0 0,1 0-1 0 0,-1 0 1 0 0,1 0 0 0 0,0-1-1 0 0,-1 1 1 0 0,1 0-1 0 0,0-1 1 0 0,-1 0 0 0 0,1 1-1 0 0,2-1-18 0 0,-2 0 14 0 0,1 0 0 0 0,-1-1 1 0 0,1 1-1 0 0,-1-1 0 0 0,0 0 0 0 0,1 1 0 0 0,-1-1 0 0 0,1 0 0 0 0,-1 0 1 0 0,0-1-1 0 0,0 1 0 0 0,0 0 0 0 0,0-1 0 0 0,0 0 0 0 0,0 1 0 0 0,0-1 1 0 0,0 0-1 0 0,0 0 0 0 0,-1 0 0 0 0,1 0 0 0 0,-1 0 0 0 0,0 0 0 0 0,0 0 1 0 0,1-1-1 0 0,-1 1 0 0 0,0 0 0 0 0,-1-1 0 0 0,1 1 0 0 0,0-3-14 0 0,9-74 181 0 0,-36-146 179 0 0,9 114 54 0 0,36 175 61 0 0,34 84-324 0 0,-41-127-123 0 0,1-1 0 0 0,0-1 0 0 0,1 0 1 0 0,1 0-1 0 0,1-2 0 0 0,13 12-28 0 0,-6-7 39 0 0,-11-12-23 0 0</inkml:trace>
  <inkml:trace contextRef="#ctx0" brushRef="#br0" timeOffset="7">2237 145 6728 0 0,'-7'7'242'0'0,"6"83"496"0"0,19 212 242 0 0,-19-190-723 0 0,0-107-226 0 0</inkml:trace>
  <inkml:trace contextRef="#ctx0" brushRef="#br0" timeOffset="8">2054 476 6520 0 0,'102'-42'464'0'0,"52"-13"152"0"0,-139 49-568 0 0</inkml:trace>
  <inkml:trace contextRef="#ctx0" brushRef="#br0" timeOffset="9">2450 92 5320 0 0,'0'0'35'0'0,"0"12"96"0"0,4 102 245 0 0,-6 173 179 0 0,-11-227-347 0 0,9-87-97 0 0,4 16-109 0 0,-1 0 3 0 0,0 0 0 0 0,1 0 0 0 0,1 1 0 0 0,0-1 1 0 0,0 0-1 0 0,1 0 0 0 0,1 1 0 0 0,-1-1 0 0 0,2 1 0 0 0,0-1 1 0 0,0 1-1 0 0,4-7-5 0 0,-7 15 1 0 0,1 1 0 0 0,-1-1-1 0 0,1 0 1 0 0,-1 1 0 0 0,1 0 0 0 0,0-1 0 0 0,-1 1 0 0 0,1 0 0 0 0,0 0-1 0 0,0 0 1 0 0,0 0 0 0 0,0 0 0 0 0,0 0 0 0 0,0 0 0 0 0,0 1 0 0 0,0-1 0 0 0,0 1-1 0 0,0 0 1 0 0,0-1 0 0 0,0 1 0 0 0,1 0 0 0 0,-1 0 0 0 0,0 0 0 0 0,0 1 0 0 0,0-1-1 0 0,0 0 1 0 0,0 1 0 0 0,0 0 0 0 0,0-1 0 0 0,0 1 0 0 0,0 0 0 0 0,0 0-1 0 0,0 0 1 0 0,0 0 0 0 0,0 0 0 0 0,-1 0 0 0 0,1 1 0 0 0,0-1 0 0 0,-1 1 0 0 0,1-1-1 0 0,-1 1 1 0 0,0 0 0 0 0,1-1 0 0 0,-1 1 0 0 0,0 0 0 0 0,0 0-1 0 0,32 61 3 0 0,-31-56-2 0 0,0-1-1 0 0,0 0 1 0 0,1 0-1 0 0,0 0 1 0 0,0 0-1 0 0,0-1 1 0 0,1 1-1 0 0,-1-1 1 0 0,1 0 0 0 0,1 0-1 0 0,1 2 0 0 0,-3-6 4 0 0,-1 0 0 0 0,1 0 0 0 0,0 0-1 0 0,0 0 1 0 0,0 0 0 0 0,0-1 0 0 0,-1 1 0 0 0,1-1-1 0 0,0 0 1 0 0,0 0 0 0 0,0 0 0 0 0,0 0 0 0 0,0 0-1 0 0,0-1 1 0 0,0 1 0 0 0,0-1 0 0 0,0 0 0 0 0,-1 0-1 0 0,1 0 1 0 0,0 0 0 0 0,0 0 0 0 0,-1-1 0 0 0,1 1-1 0 0,-1-1 1 0 0,0 0 0 0 0,1 0 0 0 0,-1 1 0 0 0,0-2-1 0 0,0 1 1 0 0,0 0 0 0 0,0 0 0 0 0,0-1 0 0 0,-1 1-1 0 0,1-1 1 0 0,-1 1 0 0 0,1-1 0 0 0,-1 1 0 0 0,0-1-1 0 0,0 0 1 0 0,0-2-4 0 0,1 0 17 0 0,0-1 0 0 0,0 1 0 0 0,0 0 0 0 0,-1-1 1 0 0,0 0-1 0 0,0 1 0 0 0,0-1 0 0 0,-1 0 0 0 0,0 1 0 0 0,0-1 0 0 0,0 0 0 0 0,-1 1 0 0 0,0-1 0 0 0,0 0 0 0 0,0 1 0 0 0,-1-1 0 0 0,1 1 1 0 0,-1-1-1 0 0,-1 1 0 0 0,1 0 0 0 0,-3-3-17 0 0,4 7 10 0 0,-1 0 1 0 0,0 1 0 0 0,1-1 0 0 0,-1 0-1 0 0,0 1 1 0 0,0-1 0 0 0,0 1-1 0 0,1 0 1 0 0,-1 0 0 0 0,0-1-1 0 0,0 1 1 0 0,0 0 0 0 0,1 1-1 0 0,-1-1 1 0 0,0 0 0 0 0,0 0 0 0 0,0 1-1 0 0,1-1 1 0 0,-1 1 0 0 0,0 0-1 0 0,1-1 1 0 0,-1 1 0 0 0,0 0-1 0 0,1 0 1 0 0,-1 0 0 0 0,1 0 0 0 0,-1 0-1 0 0,1 0 1 0 0,0 1 0 0 0,-1-1-1 0 0,1 0 1 0 0,0 1 0 0 0,0-1-1 0 0,0 1 1 0 0,0-1 0 0 0,0 1-1 0 0,0 0 1 0 0,1-1 0 0 0,-1 1 0 0 0,0 0-1 0 0,1-1 1 0 0,0 1 0 0 0,-1 0-1 0 0,1 0 1 0 0,0 0 0 0 0,0-1-1 0 0,0 2-10 0 0,0 9 50 0 0,2 0 0 0 0,-1 0-1 0 0,2 0 1 0 0,0 0 0 0 0,0 0-1 0 0,1-1 1 0 0,0 0 0 0 0,4 7-50 0 0,-5-13 29 0 0,0-1 0 0 0,0 0 1 0 0,1 0-1 0 0,-1 0 0 0 0,1-1 0 0 0,0 1 1 0 0,0-1-1 0 0,0 0 0 0 0,1 0 1 0 0,-1 0-1 0 0,1 0 0 0 0,-1-1 0 0 0,1 0 1 0 0,0 0-1 0 0,0 0 0 0 0,0-1 0 0 0,0 1 1 0 0,0-1-1 0 0,1 0 0 0 0,-1-1 1 0 0,0 1-1 0 0,0-1 0 0 0,0 0 0 0 0,1 0 1 0 0,4-2-30 0 0,-1 0 96 0 0</inkml:trace>
  <inkml:trace contextRef="#ctx0" brushRef="#br0" timeOffset="10">2965 293 7328 0 0,'-13'4'185'0'0,"7"-3"-101"0"0,1 0 0 0 0,-1 1 0 0 0,0-1 0 0 0,1 2 1 0 0,0-1-1 0 0,-1 0 0 0 0,1 1 0 0 0,0 0 0 0 0,0 0 0 0 0,-3 4-84 0 0,-47 39 1052 0 0,55-45-1042 0 0,0 0 0 0 0,1 0 0 0 0,-1 0 0 0 0,0 0 0 0 0,0 0 0 0 0,1 0 0 0 0,-1 0 0 0 0,0-1-1 0 0,1 1 1 0 0,-1 0 0 0 0,1 0 0 0 0,-1 0 0 0 0,1-1 0 0 0,0 1 0 0 0,-1 0 0 0 0,1 0 0 0 0,0-1-1 0 0,-1 1 1 0 0,1-1 0 0 0,0 1 0 0 0,0-1 0 0 0,0 1 0 0 0,-1-1 0 0 0,1 1 0 0 0,0-1 0 0 0,0 0-1 0 0,0 1 1 0 0,0-1 0 0 0,0 0 0 0 0,0 0 0 0 0,0 0-10 0 0,2 2 15 0 0,135 67 255 0 0,-134-67-262 0 0,0-1 0 0 0,0 1-1 0 0,-1 0 1 0 0,1 0 0 0 0,0 1-1 0 0,-1-1 1 0 0,0 1 0 0 0,1 0-1 0 0,-1 0 1 0 0,0 0-1 0 0,-1 0 1 0 0,1 0 0 0 0,0 1-1 0 0,-1-1 1 0 0,2 4-8 0 0,-4-6 2 0 0,0 0 1 0 0,0 0-1 0 0,0 0 0 0 0,0 0 1 0 0,0 0-1 0 0,0 0 0 0 0,0-1 1 0 0,0 1-1 0 0,0 0 1 0 0,-1 0-1 0 0,1 0 0 0 0,0 0 1 0 0,-1 0-1 0 0,1 0 0 0 0,0-1 1 0 0,-1 1-1 0 0,1 0 0 0 0,-1 0 1 0 0,0-1-1 0 0,1 1 0 0 0,-1 0 1 0 0,1-1-1 0 0,-1 1 0 0 0,0 0 1 0 0,0-1-1 0 0,1 1 0 0 0,-1-1 1 0 0,0 1-1 0 0,0-1 1 0 0,0 0-1 0 0,0 1 0 0 0,1-1 1 0 0,-1 0-1 0 0,0 0 0 0 0,0 1 1 0 0,0-1-1 0 0,0 0-2 0 0,-37 6 32 0 0,0-3-11 0 0,-42-4 30 0 0,74-1-51 0 0,1 0 0 0 0</inkml:trace>
  <inkml:trace contextRef="#ctx0" brushRef="#br0" timeOffset="11">3091 406 6728 0 0,'80'-23'216'0'0,"-79"22"-199"0"0,1 1 1 0 0,-1-1 0 0 0,0 0-1 0 0,0 0 1 0 0,0 0 0 0 0,0 0-1 0 0,0 0 1 0 0,0 0-1 0 0,0 0 1 0 0,0-1 0 0 0,0 1-1 0 0,0 0 1 0 0,0-1-1 0 0,-1 1 1 0 0,1 0 0 0 0,-1-1-1 0 0,1 1 1 0 0,-1-1 0 0 0,1 1-1 0 0,-1 0 1 0 0,0-1-1 0 0,0 1 1 0 0,0-1 0 0 0,0 1-1 0 0,0-1 1 0 0,0 1 0 0 0,0-1-1 0 0,0 1 1 0 0,0-1-1 0 0,-1 1 1 0 0,1-1 0 0 0,-1 1-1 0 0,1-1 1 0 0,-1 1 0 0 0,0-1-18 0 0,-32-44 425 0 0,31 45-414 0 0,0 0 0 0 0,0 0 0 0 0,0 0 0 0 0,0 0 0 0 0,0 0-1 0 0,-1 0 1 0 0,1 1 0 0 0,0-1 0 0 0,-1 1 0 0 0,1-1-1 0 0,0 1 1 0 0,-1 0 0 0 0,1 0 0 0 0,-1 0 0 0 0,1 0 0 0 0,0 0-1 0 0,-1 1 1 0 0,1-1 0 0 0,0 1 0 0 0,-1 0 0 0 0,1-1-1 0 0,0 1 1 0 0,0 0 0 0 0,0 0 0 0 0,0 1 0 0 0,0-1 0 0 0,0 0-1 0 0,0 1 1 0 0,0-1 0 0 0,0 1 0 0 0,0-1 0 0 0,1 1-1 0 0,-1 0 1 0 0,1 0 0 0 0,-1 0 0 0 0,1 0 0 0 0,0 0 0 0 0,0 0-1 0 0,0 0 1 0 0,0 0 0 0 0,0 0 0 0 0,0 1 0 0 0,0-1-1 0 0,0 3-10 0 0,-3 5 26 0 0,1 1 0 0 0,-1 0 0 0 0,2 1-1 0 0,-1-1 1 0 0,2 0 0 0 0,-1 1-1 0 0,2-1 1 0 0,-1 1 0 0 0,2-1 0 0 0,-1 1-1 0 0,2-1 1 0 0,0 1 0 0 0,0-1-1 0 0,2 6-25 0 0,-3-15 7 0 0,0 0 0 0 0,1 0 0 0 0,-1 0 0 0 0,1 0 0 0 0,-1 0 0 0 0,1 0 0 0 0,0 0 0 0 0,-1 0 0 0 0,1-1 0 0 0,0 1 0 0 0,0-1 0 0 0,0 1 0 0 0,0-1 0 0 0,1 0 0 0 0,-1 0 0 0 0,0 0 0 0 0,1 0 0 0 0,-1 0 0 0 0,0 0 0 0 0,1-1 0 0 0,-1 1-1 0 0,1-1 1 0 0,-1 0 0 0 0,1 1 0 0 0,-1-1 0 0 0,1-1 0 0 0,1 1-7 0 0,67-17 252 0 0,-30-5-108 0 0,-27 12-102 0 0</inkml:trace>
  <inkml:trace contextRef="#ctx0" brushRef="#br0" timeOffset="12">3836 157 7736 0 0,'-59'7'921'0'0,"46"-1"-629"0"0,0 1 0 0 0,1 0 0 0 0,-1 1 0 0 0,1 0 0 0 0,1 1 0 0 0,-11 9-292 0 0,18-13 49 0 0,1 1 1 0 0,0-1-1 0 0,0 1 1 0 0,0 0-1 0 0,0 0 1 0 0,1 0-1 0 0,0 0 1 0 0,1 0-1 0 0,-1 1 1 0 0,1-1-1 0 0,0 1 0 0 0,1-1 1 0 0,-1 0-1 0 0,1 1 1 0 0,0-1-1 0 0,1 1 1 0 0,0-1-1 0 0,0 1 1 0 0,0-1-1 0 0,1 0 1 0 0,0 0-1 0 0,1 2-49 0 0,0-3 13 0 0,1-1 0 0 0,0 0 0 0 0,0 0 0 0 0,0 0 0 0 0,0-1 0 0 0,1 1 0 0 0,-1-1 0 0 0,1 0 0 0 0,0-1 0 0 0,0 1 0 0 0,0-1 0 0 0,0 0 0 0 0,1 0 0 0 0,-1 0 0 0 0,0-1 0 0 0,1 0 0 0 0,-1 0 0 0 0,1 0 0 0 0,0-1 0 0 0,-1 0 0 0 0,1 0 0 0 0,-1 0 0 0 0,1-1 0 0 0,-1 1 0 0 0,3-2-13 0 0,4 2 16 0 0,5 0 2 0 0</inkml:trace>
  <inkml:trace contextRef="#ctx0" brushRef="#br0" timeOffset="13">4061 169 7528 0 0,'-3'0'28'0'0,"0"0"-1"0"0,0 0 1 0 0,0 1 0 0 0,0-1 0 0 0,0 1-1 0 0,0-1 1 0 0,1 1 0 0 0,-1 0 0 0 0,0 0-1 0 0,0 0 1 0 0,1 1 0 0 0,-1-1 0 0 0,1 1-1 0 0,-1-1 1 0 0,1 1 0 0 0,0 0 0 0 0,-1 0 0 0 0,1 0-1 0 0,0 0 1 0 0,0 0 0 0 0,0 0 0 0 0,1 1-1 0 0,-1-1 1 0 0,0 1-28 0 0,-7 6 96 0 0,6-3-25 0 0,-1 0-1 0 0,1 0 0 0 0,0 0 1 0 0,0 1-1 0 0,1-1 1 0 0,0 1-1 0 0,0-1 0 0 0,0 1 1 0 0,1 0-1 0 0,0-1 0 0 0,1 1 1 0 0,-1 0-1 0 0,1 0 0 0 0,0 0 1 0 0,1 0-1 0 0,0 0 0 0 0,1 2-70 0 0,-3-7 14 0 0,1 0-1 0 0,0 1 1 0 0,1-1 0 0 0,-1 0-1 0 0,0 0 1 0 0,1 0-1 0 0,-1 0 1 0 0,1 0-1 0 0,-1 0 1 0 0,1 0-1 0 0,0 0 1 0 0,0 0 0 0 0,0 0-1 0 0,0 0 1 0 0,0 0-1 0 0,1 0 1 0 0,-1-1-1 0 0,1 1 1 0 0,-1 0-1 0 0,1-1 1 0 0,-1 0 0 0 0,1 1-1 0 0,0-1 1 0 0,0 0-1 0 0,-1 0 1 0 0,1 0-1 0 0,0 0 1 0 0,0 0-1 0 0,0 0 1 0 0,0 0 0 0 0,0-1-1 0 0,1 1 1 0 0,-1-1-1 0 0,0 1 1 0 0,0-1-1 0 0,0 0 1 0 0,0 0-1 0 0,0 0 1 0 0,1 0 0 0 0,-1-1-1 0 0,0 1 1 0 0,2-1-14 0 0,-1 1 11 0 0,1-1 0 0 0,0 0 0 0 0,-1-1 0 0 0,1 1 0 0 0,-1-1 0 0 0,0 1 0 0 0,1-1 0 0 0,-1 0 0 0 0,0 0 0 0 0,0 0 0 0 0,0-1 0 0 0,0 1 0 0 0,-1-1 0 0 0,1 0 0 0 0,-1 0 0 0 0,1 0-1 0 0,-1 0 1 0 0,0 0 0 0 0,0 0 0 0 0,0 0 0 0 0,-1-1 0 0 0,1 1 0 0 0,-1-1 0 0 0,0 1 0 0 0,0-1 0 0 0,0 0 0 0 0,0 1 0 0 0,0-1 0 0 0,-1-1-11 0 0,2-4 26 0 0,-1 1 0 0 0,0-1 1 0 0,-1-1-1 0 0,0 1 0 0 0,0 0 0 0 0,-1 0 0 0 0,0 0 0 0 0,0 0 0 0 0,-2-4-26 0 0,-2-26 168 0 0,18 59 77 0 0,-5-1-188 0 0,1 0-1 0 0,0-1 0 0 0,2-1 0 0 0,0 0 1 0 0,12 15-57 0 0,22-2 86 0 0,-34-27-68 0 0</inkml:trace>
  <inkml:trace contextRef="#ctx0" brushRef="#br0" timeOffset="14">4364 111 9144 0 0,'-48'-6'344'0'0,"46"6"-334"0"0,0-1 28 0 0,0 1 1 0 0,0 0-1 0 0,-1 0 1 0 0,1-1-1 0 0,0 1 1 0 0,0 0-1 0 0,-1 1 1 0 0,1-1-1 0 0,0 0 1 0 0,0 1-1 0 0,-1-1 1 0 0,1 1-1 0 0,0 0 1 0 0,0 0-1 0 0,0 0 1 0 0,0 0-1 0 0,0 0 1 0 0,0 0-1 0 0,-1 1-38 0 0,17 21 624 0 0,-7-13-573 0 0,51 52 182 0 0,25 5-33 0 0,-81-66-195 0 0,0 0-1 0 0,0 0 1 0 0,-1 0 0 0 0,1 0 0 0 0,0 0-1 0 0,-1 0 1 0 0,1 0 0 0 0,-1 1-1 0 0,1-1 1 0 0,-1 0 0 0 0,0 1-1 0 0,1-1 1 0 0,-1 1 0 0 0,0 0 0 0 0,0-1-1 0 0,0 1 1 0 0,0 0 0 0 0,-1 0-1 0 0,1-1 1 0 0,0 1 0 0 0,-1 0 0 0 0,1 0-1 0 0,-1 0 1 0 0,0 0 0 0 0,0 0-1 0 0,1 0 1 0 0,-1 0 0 0 0,0 0-1 0 0,-1 0 1 0 0,1 0 0 0 0,0 0 0 0 0,-1-1-1 0 0,1 1 1 0 0,-1 0 0 0 0,1 0-1 0 0,-1 0 1 0 0,0 0 0 0 0,0-1 0 0 0,0 1-1 0 0,0 0 1 0 0,0-1 0 0 0,0 1-1 0 0,0 0 1 0 0,0-1 0 0 0,-1 0-1 0 0,1 1 1 0 0,-1-1 0 0 0,1 0 0 0 0,-1 0-1 0 0,1 1 1 0 0,-1-1-5 0 0,-7 2 11 0 0,1 0-1 0 0,-1 0 1 0 0,0-1 0 0 0,1 0-1 0 0,-1-1 1 0 0,0 1 0 0 0,0-2-1 0 0,0 1 1 0 0,0-1 0 0 0,0-1-1 0 0,0 0 1 0 0,-8-1-11 0 0,-19-12 23 0 0,30 9-23 0 0</inkml:trace>
  <inkml:trace contextRef="#ctx0" brushRef="#br0" timeOffset="15">4564 211 6728 0 0,'27'-5'27'0'0,"-23"5"-20"0"0,0 0 0 0 0,0-1 0 0 0,-1 1 0 0 0,1-1 0 0 0,0 0 0 0 0,-1 0 0 0 0,1-1 0 0 0,-1 1 0 0 0,1-1 0 0 0,-1 0 0 0 0,0 0 0 0 0,0 0 0 0 0,2-1-7 0 0,-2 1 27 0 0,-1 1-1 0 0,0-1 0 0 0,0 0 0 0 0,0 0 0 0 0,0 0 0 0 0,0 0 0 0 0,0 0 0 0 0,0 0 0 0 0,-1 0 0 0 0,1 0 0 0 0,-1-1 0 0 0,1 1 0 0 0,-1-1 0 0 0,0 1 0 0 0,0-1 0 0 0,0 1 0 0 0,-1-1 0 0 0,1 0 0 0 0,0 1 1 0 0,-1-1-1 0 0,0 0 0 0 0,0 0 0 0 0,0 1 0 0 0,0-1 0 0 0,0 0 0 0 0,0 0 0 0 0,-1 1 0 0 0,1-1 0 0 0,-1 0 0 0 0,0 1 0 0 0,0-1 0 0 0,0 0 0 0 0,0 1 0 0 0,0-1 0 0 0,0 1 0 0 0,-1 0 0 0 0,0-1-26 0 0,0 0 16 0 0,0 0 0 0 0,0 0 0 0 0,0 0 0 0 0,-1 0 0 0 0,1 1 0 0 0,-1-1 0 0 0,1 1 0 0 0,-1 0 0 0 0,0 0 0 0 0,0 0 0 0 0,0 0 0 0 0,0 0 0 0 0,0 1 0 0 0,-1-1 0 0 0,1 1 0 0 0,0 0 0 0 0,-1 0 0 0 0,1 0 0 0 0,-1 1 0 0 0,1-1 0 0 0,-1 1 0 0 0,1 0-1 0 0,-1 0 1 0 0,1 0 0 0 0,-1 0 0 0 0,1 0 0 0 0,-1 1 0 0 0,1 0 0 0 0,-1 0 0 0 0,1 0 0 0 0,-1 0 0 0 0,1 0 0 0 0,-1 1-16 0 0,0 1 10 0 0,-1 0 0 0 0,1 1 0 0 0,0 0 1 0 0,0-1-1 0 0,0 2 0 0 0,0-1 0 0 0,1 0 0 0 0,0 1 0 0 0,0-1 0 0 0,0 1 0 0 0,0 0 1 0 0,1 0-1 0 0,-1 0 0 0 0,2 0 0 0 0,-1 1 0 0 0,0-1 0 0 0,1 0 0 0 0,0 1 0 0 0,0-1 0 0 0,1 1 1 0 0,-1 0-1 0 0,1 1-10 0 0,-1 1 8 0 0,1-1 1 0 0,-1 1-1 0 0,1 0 0 0 0,1-1 1 0 0,-1 1-1 0 0,1-1 1 0 0,1 1-1 0 0,-1-1 0 0 0,1 1 1 0 0,0-1-1 0 0,1 0 1 0 0,0 0-1 0 0,0 0 0 0 0,1 0 1 0 0,0-1-1 0 0,0 1 1 0 0,0-1-1 0 0,1 0 0 0 0,-1 0 1 0 0,2-1-1 0 0,-1 1 1 0 0,1-1-1 0 0,5 4-8 0 0,-5-7 8 0 0,1 0 0 0 0,-1-1 0 0 0,1 0 0 0 0,-1 0 0 0 0,1 0 1 0 0,-1-1-1 0 0,1 0 0 0 0,-1 0 0 0 0,1-1 0 0 0,-1 1 0 0 0,1-2 0 0 0,-1 1 0 0 0,1-1 0 0 0,-1 0 0 0 0,0 0 0 0 0,6-3-8 0 0,1-3 20 0 0,0-2-2 0 0</inkml:trace>
  <inkml:trace contextRef="#ctx0" brushRef="#br0" timeOffset="16">4943 21 7736 0 0,'-1'-1'25'0'0,"0"0"0"0"0,1-1 1 0 0,-1 1-1 0 0,0 0 0 0 0,0-1 0 0 0,-1 1 1 0 0,1 0-1 0 0,0 0 0 0 0,0 0 0 0 0,-1 0 1 0 0,1 0-1 0 0,0 0 0 0 0,-1 0 0 0 0,1 1 1 0 0,-1-1-1 0 0,1 0 0 0 0,-1 1 0 0 0,1-1 1 0 0,-1 1-1 0 0,0 0 0 0 0,1-1 0 0 0,-1 1 1 0 0,1 0-1 0 0,-1 0 0 0 0,0 0 1 0 0,1 0-1 0 0,-1 0 0 0 0,0 0 0 0 0,1 1 1 0 0,-1-1-1 0 0,1 1 0 0 0,-1-1 0 0 0,1 1 1 0 0,-1-1-1 0 0,1 1 0 0 0,-1 0 0 0 0,0 0-25 0 0,-65 49 1698 0 0,67-49-1684 0 0,-1 0 0 0 0,1 0 0 0 0,0 0 1 0 0,0 0-1 0 0,0 0 0 0 0,0 0 1 0 0,1 0-1 0 0,-1 0 0 0 0,0 0 0 0 0,0 0 1 0 0,0 0-1 0 0,1 0 0 0 0,-1 0 0 0 0,1 0 1 0 0,-1 0-1 0 0,1 0 0 0 0,-1 0 1 0 0,1-1-1 0 0,-1 1 0 0 0,1 0 0 0 0,0 0 1 0 0,-1 0-1 0 0,1-1 0 0 0,0 1 0 0 0,0 0 1 0 0,0-1-1 0 0,-1 1 0 0 0,1-1 1 0 0,0 1-1 0 0,0-1 0 0 0,0 0 0 0 0,0 1 1 0 0,0-1-1 0 0,0 0 0 0 0,0 1 0 0 0,0-1 1 0 0,1 0-15 0 0,4 4 53 0 0,154 92 316 0 0,-111-59-183 0 0,-49-35-175 0 0,-1-1 1 0 0,1 0 0 0 0,-1 1-1 0 0,0-1 1 0 0,0 1 0 0 0,0-1-1 0 0,0 0 1 0 0,0 0 0 0 0,0 1-1 0 0,0-1 1 0 0,0 0 0 0 0,-1 0-1 0 0,1 0 1 0 0,0 0 0 0 0,-1-1-1 0 0,1 1 1 0 0,0 0 0 0 0,-1 0-1 0 0,1-1 1 0 0,-1 1 0 0 0,1-1-1 0 0,-1 0 1 0 0,1 1 0 0 0,-1-1-1 0 0,0 0 1 0 0,1 0 0 0 0,-1 0-1 0 0,0 0-11 0 0,-52 14 144 0 0,-62-13 107 0 0,93-10-188 0 0,17 7-47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7T04:36:57.9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9047 44 3312 0 0,'0'0'8'0'0,"0"0"0"0"0,0 0 0 0 0,0 0 7 0 0,0 0 25 0 0,-3-1 2 0 0,-15-16 110 0 0,-9 5 38 0 0,13 8-123 0 0,1 1 0 0 0,-1 0-1 0 0,0 2 1 0 0,0-1 0 0 0,0 2 0 0 0,0-1 0 0 0,-10 3-67 0 0,-4-2 53 0 0,25 0-41 0 0,-1 0 0 0 0,1 0 0 0 0,0 0 0 0 0,0 1 0 0 0,-1-1 0 0 0,1 1 0 0 0,0 0 0 0 0,0 0 0 0 0,-1 0-1 0 0,1 0 1 0 0,0 0 0 0 0,0 1 0 0 0,0 0 0 0 0,1-1 0 0 0,-1 1 0 0 0,0 0 0 0 0,1 0 0 0 0,-1 1 0 0 0,1-1 0 0 0,0 0 0 0 0,-1 1 0 0 0,1 0 0 0 0,0-1 0 0 0,1 1 0 0 0,-1 0 0 0 0,0 0 0 0 0,1 0 0 0 0,0 0 0 0 0,-1 0 0 0 0,1 0 0 0 0,1 1 0 0 0,-1-1 0 0 0,0 2-12 0 0,-2 12 40 0 0,1 0 1 0 0,0 0 0 0 0,1 1 0 0 0,1-1 0 0 0,1 0 0 0 0,1 1-1 0 0,0-1 1 0 0,1 0 0 0 0,1 0 0 0 0,0 0 0 0 0,7 13-41 0 0,36 58 307 0 0,2 42 68 0 0,-38-36-131 0 0,-10-77-198 0 0,-1-9-19 0 0,1-1 0 0 0,-1 0-1 0 0,-1 0 1 0 0,1 1-1 0 0,-1-1 1 0 0,-1 0 0 0 0,1 0-1 0 0,-1 0 1 0 0,-2 5-27 0 0,0-7 16 0 0,1 0 0 0 0,-1-1 0 0 0,0 0 0 0 0,-1 0 0 0 0,1 0 1 0 0,-1 0-1 0 0,1-1 0 0 0,-1 0 0 0 0,0 0 0 0 0,-1 0 0 0 0,1-1 0 0 0,0 1 1 0 0,-1-1-1 0 0,1 0 0 0 0,-1-1 0 0 0,0 0 0 0 0,0 1 0 0 0,1-2 0 0 0,-5 1-16 0 0,-10 3 27 0 0,-26-3 14 0 0,45-1-37 0 0,-1 0-1 0 0,0 1 0 0 0,0-1 1 0 0,1 0-1 0 0,-1 0 0 0 0,0 0 1 0 0,1 0-1 0 0,-1 0 0 0 0,0 0 1 0 0,0-1-1 0 0,1 1 0 0 0,-1-1 1 0 0,0 1-1 0 0,1-1 0 0 0,-1 1 1 0 0,1-1-1 0 0,-1 0 0 0 0,0 0 0 0 0,1 0 1 0 0,0 0-1 0 0,-1 0 0 0 0,1 0 1 0 0,0 0-1 0 0,-1 0 0 0 0,1-1 1 0 0,0 1-1 0 0,0 0 0 0 0,0-1 1 0 0,0 1-1 0 0,0-1 0 0 0,1 1 1 0 0,-1-1-1 0 0,0 0 0 0 0,1 1 0 0 0,-1-1 1 0 0,1 0-1 0 0,-1 0-3 0 0,24 0 15 0 0,-18 4-15 0 0,0 0 0 0 0,0 1 0 0 0,0 0 0 0 0,0 0 0 0 0,-1 0 0 0 0,1 0 0 0 0,-1 1 0 0 0,0 0 0 0 0,0 0 0 0 0,0 0 0 0 0,0 1 0 0 0,-1-1 0 0 0,1 1 0 0 0,-1 0 0 0 0,0-1 0 0 0,-1 1 0 0 0,1 1 0 0 0,-1-1 0 0 0,0 0 0 0 0,-1 1 0 0 0,1-1 0 0 0,-1 1 0 0 0,0 0 0 0 0,14 48 4 0 0,-3 1 0 0 0,-2 0 0 0 0,-3 0 0 0 0,0 43-4 0 0,-3 22 56 0 0,-3-25 24 0 0,4 114 234 0 0,2-82-78 0 0,-14 81 103 0 0,3-11 21 0 0,-11 65 61 0 0,15-141-285 0 0,-3 35 27 0 0,-1-94-84 0 0,3-1 1 0 0,6 47-80 0 0,-14 144 24 0 0,6-58-24 0 0,-5-3-8 0 0,0 30-8 0 0,-13-83 8 0 0,3 65 8 0 0,18-58 46 0 0,37-9 290 0 0,-14 14-53 0 0,-22-141-206 0 0,2 67 269 0 0,-2-1 0 0 0,-10 67-346 0 0,-20-38 118 0 0,28-101-120 0 0,1 0 0 0 0,-1 0 1 0 0,0 0-1 0 0,1 0 1 0 0,0 0-1 0 0,0 0 0 0 0,-1 0 1 0 0,2 0-1 0 0,-1 0 0 0 0,0 0 1 0 0,1 0-1 0 0,-1 0 1 0 0,1 0-1 0 0,0-1 0 0 0,0 1 1 0 0,0 0-1 0 0,0 0 1 0 0,1-1-1 0 0,-1 1 0 0 0,1 0 1 0 0,-1-1-1 0 0,1 1 0 0 0,0-1 1 0 0,0 0-1 0 0,0 0 1 0 0,0 0-1 0 0,1 0 0 0 0,0 1 2 0 0,-2-1-21 0 0,1-1-1 0 0,-1 1 0 0 0,1 0 1 0 0,0 0-1 0 0,0-1 0 0 0,0 1 0 0 0,0-1 1 0 0,0 0-1 0 0,0 1 0 0 0,0-1 1 0 0,0 0-1 0 0,0 0 0 0 0,0 0 1 0 0,1-1-1 0 0,-1 1 0 0 0,0 0 1 0 0,1-1-1 0 0,-1 1 0 0 0,1-1 1 0 0,-1 0-1 0 0,1 0 0 0 0,-1 0 0 0 0,0 0 1 0 0,1-1-1 0 0,-1 1 0 0 0,2-1 22 0 0,-1 0-46 0 0</inkml:trace>
  <inkml:trace contextRef="#ctx0" brushRef="#br0" timeOffset="5945.166">12 1854 3000 0 0,'0'0'15'0'0,"0"0"-6"0"0,0 0-1 0 0,-1 3 0 0 0,-6 18 72 0 0,3-12 12 0 0,8 0 97 0 0,-2-9-177 0 0,1 1 0 0 0,0-1 1 0 0,0 1-1 0 0,0-1 0 0 0,0 0 0 0 0,0 0 0 0 0,0 0 0 0 0,0-1 0 0 0,0 1 0 0 0,0-1 0 0 0,0 0 1 0 0,0 1-1 0 0,0-1 0 0 0,0 0 0 0 0,0-1 0 0 0,-1 1 0 0 0,1-1 0 0 0,0 1 0 0 0,-1-1 0 0 0,0 0 0 0 0,1 1 1 0 0,-1-1-1 0 0,0-1-12 0 0,8-3 24 0 0,1 0 8 0 0,0 1 0 0 0,0 0 0 0 0,1 0 0 0 0,0 2 0 0 0,-1-1 0 0 0,2 1 0 0 0,-1 1 0 0 0,0 0 0 0 0,0 1 0 0 0,0 0 0 0 0,1 1 0 0 0,-1 0 0 0 0,0 1 0 0 0,1 0 0 0 0,-1 1 0 0 0,0 1 0 0 0,0 0 0 0 0,0 0 0 0 0,6 4-32 0 0,39 30 175 0 0,-27 5-77 0 0,-3 18 53 0 0,0-11 97 0 0,-25-46-221 0 0,0-1 0 0 0,1 0 0 0 0,0 0 0 0 0,-1 0 0 0 0,1 0-1 0 0,0 0 1 0 0,0-1 0 0 0,0 1 0 0 0,0-1 0 0 0,0 0 0 0 0,0 0 0 0 0,0 0 0 0 0,0 0 0 0 0,1-1 0 0 0,0 1-27 0 0,54-12 277 0 0,-39 5-198 0 0,36-30 151 0 0,-1-6 165 0 0,-16 7-40 0 0,-34 33-288 0 0,28-5 478 0 0,-25 10-514 0 0,1 0 0 0 0,-1 0 0 0 0,0 1-1 0 0,0 0 1 0 0,-1 0 0 0 0,1 0 0 0 0,-1 1 0 0 0,0 0 0 0 0,0 0 0 0 0,-1 1 0 0 0,1 0 0 0 0,-1 0 0 0 0,2 3-31 0 0,38 36 123 0 0,-41-41-115 0 0,0-1 1 0 0,0 0-1 0 0,0 0 0 0 0,1 0 0 0 0,-1-1 0 0 0,1 1 1 0 0,-1-1-1 0 0,1 0 0 0 0,0 0 0 0 0,0-1 1 0 0,0 1-1 0 0,0-1 0 0 0,0 0 0 0 0,1-1 1 0 0,-1 1-1 0 0,0-1 0 0 0,0 0 0 0 0,0 0 0 0 0,1-1 1 0 0,-1 1-1 0 0,0-1 0 0 0,0 0 0 0 0,3-1-8 0 0,3-3 18 0 0,0 0-1 0 0,0-1 1 0 0,-1 0 0 0 0,0-1-1 0 0,0 0 1 0 0,0 0-1 0 0,3-5-17 0 0,61-55 92 0 0,-66 60-75 0 0,0 0-1 0 0,1 1 0 0 0,0 0 1 0 0,0 0-1 0 0,0 0 1 0 0,1 2-1 0 0,-1-1 1 0 0,1 1-1 0 0,0 0 1 0 0,1 1-1 0 0,-1 0 0 0 0,4 0-16 0 0,3 2 43 0 0,1 0 0 0 0,-1 1 0 0 0,1 1 0 0 0,-1 1 0 0 0,15 3-43 0 0,-25-4 9 0 0,50 18 151 0 0,1-1 48 0 0,-46-16-159 0 0,0-1-1 0 0,1 0 1 0 0,-1 0-1 0 0,0-1 0 0 0,1-1 1 0 0,-1 0-1 0 0,9-2-48 0 0,96-30 225 0 0,-25 9-61 0 0,-84 23-147 0 0,0 0 0 0 0,0 0-1 0 0,0 1 1 0 0,0 0-1 0 0,0 1 1 0 0,1-1-1 0 0,-1 1 1 0 0,-1 1 0 0 0,1 0-1 0 0,0 0 1 0 0,0 0-1 0 0,-1 1 1 0 0,1 0-1 0 0,1 2-16 0 0,91 67 143 0 0,-21-14-63 0 0,-54-47-64 0 0,-20-8-9 0 0,1 0-1 0 0,0 0 1 0 0,-1 0 0 0 0,1-1-1 0 0,0 0 1 0 0,0 0 0 0 0,0 0-1 0 0,1-1 1 0 0,-1 0 0 0 0,0-1-1 0 0,1 1 1 0 0,-1-1 0 0 0,0 0-1 0 0,1 0 1 0 0,-1-1 0 0 0,4-1-7 0 0,154-69 110 0 0,-30 13-38 0 0,-71 41-33 0 0,94 10 5 0 0,-59 14-31 0 0,-79-7-10 0 0,1 0 0 0 0,-1-1 0 0 0,1-1 0 0 0,-1-1 0 0 0,0 0 0 0 0,5-3-3 0 0,50-16 8 0 0,-60 17-6 0 0,0 1 0 0 0,0 1 0 0 0,1 1 0 0 0,-1 0 1 0 0,0 0-1 0 0,1 2 0 0 0,0 0 0 0 0,-1 0 0 0 0,1 2 0 0 0,-1 0 1 0 0,8 2-3 0 0,55 18 8 0 0,4 14 137 0 0,-67-29-103 0 0,0 0 0 0 0,0 0 0 0 0,0-2 0 0 0,1 1 0 0 0,0-2 0 0 0,13 3-42 0 0,74 6 187 0 0,-87-10-163 0 0</inkml:trace>
  <inkml:trace contextRef="#ctx0" brushRef="#br0" timeOffset="6921.08">2914 2130 6016 0 0,'-3'120'276'0'0,"-9"185"177"0"0,11-294-441 0 0,-2 13 16 0 0,2 1 1 0 0,0-1-1 0 0,1 1 0 0 0,2-1 0 0 0,1 0 0 0 0,3 15-28 0 0,-5-30 9 0 0,0-1 0 0 0,1 1-1 0 0,-1-1 1 0 0,2 0 0 0 0,-1 0-1 0 0,1 0 1 0 0,1 0-1 0 0,-1 0 1 0 0,1-1 0 0 0,1 0-1 0 0,-1 1 1 0 0,1-2 0 0 0,1 1-1 0 0,-1 0 1 0 0,1-1-1 0 0,0 0 1 0 0,0-1 0 0 0,1 1-1 0 0,0-1 1 0 0,0 0-1 0 0,0-1 1 0 0,0 0 0 0 0,1 0-1 0 0,0 0 1 0 0,0-1 0 0 0,0 0-1 0 0,0-1 1 0 0,0 0-9 0 0,167-7 46 0 0,58 1-22 0 0,66 1 4 0 0,-176-10-6 0 0,0-5 0 0 0,81-25-22 0 0,3-11 48 0 0,130-26 51 0 0,1 9 69 0 0,-106 29-40 0 0,-24-16 116 0 0,17-16-244 0 0,-164 53 35 0 0,340-93 198 0 0,-120 35-36 0 0,-111 26-34 0 0,44-19 42 0 0,-95 26-61 0 0,67-11 131 0 0,-42 10 5 0 0,44-27 224 0 0,-17 11-65 0 0,-87 35-126 0 0,-6 5-58 0 0,5 8 10 0 0,-69 12-204 0 0,0 1-1 0 0,0 0 1 0 0,0 1-1 0 0,1 1 1 0 0,-1 0-1 0 0,0 1 1 0 0,2 1-61 0 0,31-2 512 0 0,-46 0-481 0 0</inkml:trace>
  <inkml:trace contextRef="#ctx0" brushRef="#br0" timeOffset="7483.298">7735 1687 7632 0 0,'0'0'30'0'0,"0"0"-3"0"0,0 0 4 0 0,0 0-2 0 0,0 0-8 0 0,0 0 6 0 0,3 3-7 0 0,1 2 4 0 0,0 0 1 0 0,1 0-1 0 0,0 0 0 0 0,0-1 1 0 0,0 1-1 0 0,1-1 0 0 0,-1-1 0 0 0,1 1 1 0 0,0-1-1 0 0,0 0 0 0 0,0 0 1 0 0,1-1-1 0 0,-1 0 0 0 0,2 1-24 0 0,69-11 188 0 0,60-24-28 0 0,-1 9-60 0 0,-68 17-57 0 0,-36 13 14 0 0,-32-5-54 0 0,1 0 0 0 0,0 0 1 0 0,-1 0-1 0 0,1 0 0 0 0,-1 1 0 0 0,1-1 0 0 0,-1 0 1 0 0,0 0-1 0 0,0 0 0 0 0,0 0 0 0 0,-1 1 0 0 0,1-1 0 0 0,0 0 1 0 0,-1 0-1 0 0,1 0 0 0 0,-1 0 0 0 0,0 0 0 0 0,0 0 1 0 0,1 0-1 0 0,-1 0 0 0 0,-1 0 0 0 0,0 1-3 0 0,0 2 7 0 0,-4 7 9 0 0,-1-1-1 0 0,0 0 0 0 0,-1 0 0 0 0,0-1 0 0 0,-1 0 0 0 0,0-1 0 0 0,-5 5-15 0 0,-22 25 78 0 0,-56 58 110 0 0,2 7-8 0 0,58-24-90 0 0,27-67-74 0 0</inkml:trace>
  <inkml:trace contextRef="#ctx0" brushRef="#br0" timeOffset="11930.898">7778 1699 4816 0 0,'3'1'7'0'0,"-2"-1"-7"0"0,0 1 1 0 0,1 0 0 0 0,-1-1-1 0 0,0 1 1 0 0,0 0 0 0 0,0 0-1 0 0,0 0 1 0 0,0 0 0 0 0,0 0-1 0 0,0 0 1 0 0,0 0 0 0 0,0 1 0 0 0,0-1-1 0 0,0 0 1 0 0,-1 0 0 0 0,1 1-1 0 0,-1-1 1 0 0,1 0 0 0 0,-1 1-1 0 0,1-1 1 0 0,-1 1 0 0 0,0-1-1 0 0,1 0 1 0 0,-1 1 0 0 0,0-1-1 0 0,0 1 1 0 0,0 1-1 0 0,13 150 56 0 0,1-72-17 0 0,12 63 2 0 0,0-43 38 0 0,-21-88-9 0 0,-6-15 107 0 0,-46-165 5 0 0,18 85 26 0 0,8 16-32 0 0,-11-59 603 0 0,31 47 67 0 0,1 77-827 0 0,1 1-1 0 0,-1 0 0 0 0,0-1 0 0 0,1 1 1 0 0,-1 0-1 0 0,0-1 0 0 0,1 1 0 0 0,-1 0 1 0 0,1 0-1 0 0,-1-1 0 0 0,0 1 0 0 0,1 0 1 0 0,-1 0-1 0 0,1 0 0 0 0,-1 0 0 0 0,1 0 1 0 0,-1-1-1 0 0,1 1 0 0 0,-1 0 0 0 0,1 0 1 0 0,-1 0-1 0 0,0 0 0 0 0,1 1 0 0 0,-1-1 1 0 0,1 0-1 0 0,-1 0 0 0 0,1 0 0 0 0,-1 0 1 0 0,1 0-1 0 0,-1 0 0 0 0,1 1 0 0 0,-1-1 1 0 0,0 0-1 0 0,1 0 0 0 0,-1 1 0 0 0,0-1 1 0 0,1 0-1 0 0,-1 1 0 0 0,1-1 0 0 0,-1 0 1 0 0,0 1-1 0 0,0-1 0 0 0,1 0 0 0 0,-1 1 1 0 0,0-1-1 0 0,0 1 0 0 0,1-1 0 0 0,-1 1 1 0 0,0-1-1 0 0,0 0 0 0 0,0 1 0 0 0,0-1 1 0 0,0 1-1 0 0,0 0-18 0 0,22 60 180 0 0,-16-38-114 0 0,33 71 305 0 0,-29-70-196 0 0,8-15 210 0 0,-10-21-368 0 0,-1 0 0 0 0,-1-1 0 0 0,0 0-1 0 0,0 0 1 0 0,-2-1 0 0 0,1 0 0 0 0,-2 0 0 0 0,2-8-17 0 0,0-37 80 0 0,-9 52 1 0 0,1 18 6 0 0,1-2-97 0 0,-32 112 68 0 0,23-50 6 0 0,11-71-56 0 0,0 0 0 0 0,0 0 0 0 0,0 0 0 0 0,0 0 0 0 0,0 0 1 0 0,14-18 56 0 0,17-80 62 0 0,-21 121 257 0 0,-10 86 15 0 0,0-108-357 0 0,10-3 276 0 0,0-13-264 0 0,-1 1 0 0 0,0-2 1 0 0,-1 1-1 0 0,0-1 1 0 0,-2 0-1 0 0,0-1 1 0 0,0 0-1 0 0,-2 0 0 0 0,0 0 1 0 0,-1 0-1 0 0,0-6-54 0 0,2-4 115 0 0,-5 44-85 0 0,-1 1 0 0 0,-1 0 0 0 0,-1 0 0 0 0,0 0 0 0 0,-1-1 0 0 0,-1 0 0 0 0,-1 0 1 0 0,0 0-1 0 0,-2 1-30 0 0,-6 48-72 0 0,22-76 62 0 0,31-42-19 0 0,-30 39 26 0 0,4-6-3 0 0,-1-1 0 0 0,0 0 0 0 0,-2-1 0 0 0,0 0 0 0 0,-1-3 6 0 0,18-53-56 0 0,-24 80 17 0 0,-5 18 35 0 0,0-1 1 0 0,-2 1-1 0 0,0-1 1 0 0,-1 0-1 0 0,-1-1 1 0 0,-1 1-1 0 0,0-1 1 0 0,-2 0-1 0 0,-4 6 4 0 0,-29 49-11 0 0,16-25-41 0 0,61-146-104 0 0,15-8 78 0 0,2 95 46 0 0,0-32 104 0 0,-38 29-103 0 0,-14 13 22 0 0,0 0 1 0 0,0 0 0 0 0,0 0 0 0 0,-14-13-39 0 0,-134-102-28 0 0,58 28 135 0 0,31 10 259 0 0,56 74-233 0 0,0 1 0 0 0,0 0-1 0 0,0 0 1 0 0,0 0 0 0 0,0 0 0 0 0,0 1-1 0 0,0-1 1 0 0,0 1 0 0 0,-1 0 0 0 0,1 0 0 0 0,-1 0-1 0 0,1 0 1 0 0,-1 1 0 0 0,1-1 0 0 0,-1 1 0 0 0,1 0-1 0 0,-1 0 1 0 0,1 0 0 0 0,-1 0 0 0 0,-1 1-86 0 0,-5-1 145 0 0,10 0-129 0 0,0 0-5 0 0,-8 4 173 0 0,9 32-172 0 0,2 0 1 0 0,1 0-1 0 0,8 30-12 0 0,22 125 18 0 0,-21-87-2 0 0,8 101 8 0 0,-18-181 0 0 0,78-170-16 0 0,12 27-8 0 0,24-24 0 0 0,-55 81 0 0 0,-62 62 0 0 0,0-1 0 0 0,1 0 0 0 0,-2 0 0 0 0,1 0 0 0 0,0 0 0 0 0,0 0 0 0 0,0 1 0 0 0,0-1 0 0 0,0 0 0 0 0,-1 0 0 0 0,1 0 0 0 0,0 1 0 0 0,-1-1 0 0 0,1 0 0 0 0,-1 0 0 0 0,1 1 0 0 0,-1-1 0 0 0,1 0 0 0 0,-1 1 0 0 0,1-1 0 0 0,-1 0 0 0 0,0 1 0 0 0,1-1 0 0 0,-1 1 0 0 0,0-1 0 0 0,0 1 0 0 0,1-1 0 0 0,-1 1 0 0 0,0 0 0 0 0,0-1 0 0 0,0 1 0 0 0,1 0 0 0 0,-1 0 0 0 0,0 0 0 0 0,0-1 0 0 0,0 1 0 0 0,0 0 0 0 0,1 0 0 0 0,-1 0 0 0 0,0 0 0 0 0,0 1 0 0 0,-1-1 0 0 0,-10-5 0 0 0,-86-32 0 0 0,2-3 0 0 0,-35-22 0 0 0,60 28 0 0 0,17 4 0 0 0,44 29 72 0 0,20 18 55 0 0,-3-7-80 0 0,69 144 187 0 0,-29-29-145 0 0,38 152 706 0 0,-76-209-423 0 0,-9-67-348 0 0,0-1 0 0 0,0 0 0 0 0,8-47 81 0 0,1 0-90 0 0,2 0 1 0 0,2 0-1 0 0,17-36-14 0 0,-17 49-2 0 0,44-80-7 0 0,11 32-15 0 0,-56 68-25 0 0,-12 14 40 0 0,-3 2 1 0 0,-41 42-5 0 0,19-18 3 0 0,-1-1 0 0 0,-2-1 0 0 0,0-2 0 0 0,-4 2 9 0 0,28-22-1 0 0,3 0 1 0 0,0-1-1 0 0,0 0 0 0 0,0 0 1 0 0,-1 0-1 0 0,1 0 0 0 0,0 0 1 0 0,-1 0-1 0 0,1 0 1 0 0,-1 0-1 0 0,1-1 0 0 0,-1 1 1 0 0,1 0-1 0 0,-1-1 1 0 0,1 1-1 0 0,-1-1 0 0 0,0 0 1 0 0,1 0-1 0 0,-1 1 0 0 0,0-1 1 0 0,1 0-1 0 0,-1 0 1 0 0,0 0-1 0 0,1-1 0 0 0,-1 1 1 0 0,1 0-1 0 0,-1-1 1 0 0,0 1-1 0 0,1-1 0 0 0,-1 1 1 0 0,1-1-1 0 0,-1 0 0 0 0,1 0 1 0 0,-1 0-1 0 0,1 1 1 0 0,0-1-1 0 0,-1-1 0 0 0,1 1 1 0 0,0 0-1 0 0,0 0 1 0 0,-1-1 0 0 0,-8-17 7 0 0,2 0 0 0 0,0-1 1 0 0,1 0-1 0 0,0 0 0 0 0,2-1 1 0 0,1 1-1 0 0,0-1 0 0 0,2 0 1 0 0,0 0-1 0 0,1-14-7 0 0,-5-11 654 0 0,-2 53-287 0 0,4 35-224 0 0,20 114 58 0 0,26 67 176 0 0,-38-180-14 0 0,-12-47-284 0 0,-107-155 46 0 0,60 50-42 0 0,32 74 99 0 0,21 28 274 0 0,1 28-427 0 0,2 0 0 0 0,1 0-1 0 0,1 0 1 0 0,0 0-1 0 0,2 0 1 0 0,0 0-1 0 0,3 5-28 0 0,10 2 114 0 0,-14-34 92 0 0,-1-15-191 0 0,-1 1-1 0 0,-2 0 1 0 0,0-1-1 0 0,0 1 0 0 0,-3-9-14 0 0,-39-143 90 0 0,30 148-18 0 0,12 20-69 0 0,7 15-14 0 0,-3-3 11 0 0,18 46-57 0 0,3-2-1 0 0,25 37 58 0 0,-46-81-20 0 0,2-1 1 0 0,-1 0-1 0 0,1 0 0 0 0,0 0 1 0 0,0-1-1 0 0,1 0 0 0 0,0 0 1 0 0,5 3 19 0 0,-8-8-15 0 0,1-1 0 0 0,-1 0 1 0 0,0 0-1 0 0,0 0 0 0 0,1 0 1 0 0,-1-1-1 0 0,0 1 0 0 0,0-1 1 0 0,1 0-1 0 0,-1 0 0 0 0,0-1 1 0 0,0 0-1 0 0,0 1 0 0 0,0-1 1 0 0,-1 0-1 0 0,1-1 0 0 0,0 1 1 0 0,-1-1-1 0 0,0 1 0 0 0,0-1 1 0 0,1 0-1 0 0,-1 0 0 0 0,2-3 15 0 0,-4 4-8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08.9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1495 6733,'-19'-6,"0"0,0-1,1-1,-1 0,2-2,-1 0,2-1,-1 0,1-2,1 0,0-1,-1-2,-10-13,1-1,1-2,2 0,1-1,-10-24,29 54,-101-200,8-4,-37-129,13-13,-3-72,-83-489,-78-344,259 1115,6-1,6-1,5-23,13 56,3 0,21-81,-19 122,29-159,29-71,-42 179,25-76,131-213,-51 160,-128 242,0 0,0 1,0-1,1 1,0 0,0 0,0 1,0-1,0 1,1 0,-1 1,1 0,0-1,0 2,0-1,3 0,10-4,65-21,1 4,84-12,-94 28,1 2,56 6,-75 0,-19 2,0 1,0 3,0 1,-1 1,20 10,8 0,145 42,125 58,-321-114,-1 0,0 1,0 0,-1 1,1 1,-1 0,-1 0,0 1,0 1,-1 0,0 0,9 12,62 134,-23-38,120 156,-158-243,62 88,-5 3,-6 4,-5 3,-6 3,-4 6,101 432,-150-541,30 125,-7 0,7 132,-25 22,-17 80,2-277,3-94,0 66,-3 1,-4-1,-3 1,-4-2,-15 42,-13 32,22-78,-3-1,-20 44,36-108,0-1,-1 0,0-1,0 0,-2 0,1-1,-8 6,-21 25,-50 68,-18 51,69-114,-2-3,-2-1,-30 22,-80 62,86-85,-2-3,-39 15,-15 8,-73 39,133-66,-2-2,-54 17,86-36,-265 75,134-39,126-42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18.802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457 3376,'-12'-19,"-101"-78,86 73,0-1,2-1,1-1,2-1,0-1,2-1,1-1,2-1,-2-6,-1-6,2-1,2 0,2-1,1-1,3 0,3 0,-2-38,7 42,1 1,3-1,2 0,1 1,3 0,1 0,9-23,80-217,80-329,-73 350,-86 218,81-137,-67 128,-12 14,2 1,2 1,1 1,2 2,2 1,0 1,2 1,14-8,220-158,-242 180,0 2,1 0,0 2,1 0,1 2,-1 1,2 1,-1 1,6 1,424-98,-193 75,2 10,0 12,29 13,-113-3,619 30,-130 4,-151 28,-267-11,-132-25,63 13,46 23,-223-63,11 3,-1 1,0 0,-1 1,1 1,-1 1,-1 0,6 4,-19-10,1-1,-1 1,0 0,0 0,0 0,0 0,-1 0,1 0,-1 0,1 1,-1-1,0 0,-1 1,1-1,0 1,-1-1,0 1,0-1,0 1,0-1,-1 2,2 27,22 90,35 110,-52-208,29 100,3 7,-6 2,-5 1,1 56,-17 71,-14 102,-1-165,3-184,0-1,-1 0,-1 1,0-1,-1-1,0 1,-1 0,0-1,-1 0,0 0,-1-1,-1 1,1-1,-2-1,0 0,0 0,0-1,-7 5,-122 116,110-107,0-2,-1 0,-2-3,0 0,0-2,-18 5,-53 23,-1-5,-3-5,0-4,-50 5,-17-11,0-7,-1-8,-80-8,-507-6,736 5,1 1,0 2,0 0,-24 7,-91 25,2-13,-138 3,-630-24,-143-1,1009 0,0-2,0-1,0-2,1-1,-19-7,31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21.63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0 169,'19'-27,"76"-25,-62 37,104-44,-119 54,0 2,1 0,-1 1,1 0,-1 2,1 0,12 2,11 0,446 0,-327 17,129-8,-137 17,-114-23,-1 1,0 2,-1 2,0 1,2 3,-14-5,0-1,1-2,0 0,0-2,0 0,1-2,14-1,39 7,66 22,-111-17,1-1,0-3,1-1,26 3,59 26,-33-4,-25 9,-45-28,1-1,0 0,1-2,0 0,1-1,0-2,1 0,-13-5,1 0,-1 0,0 1,-1 0,1 0,-1 1,1 1,2 2,18 12,1-1,1-2,1-1,1-1,10 5,57 36,19 31,-115-83,1 0,0-1,0 1,0-1,0-1,1 1,-1-1,1 0,0-1,0 0,-1 0,2 0,83 18,-71-12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5T16:08:31.40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0,'67'25,"277"65,-145-37,38 13,1450 339,-885-255,-588-122,193-2,430 30,-142 46,-323-77,324-21,-427-7,195 14,21 15,709-27,-1150 16,-33-7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0:10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93 2400 0 0,'0'0'121'0'0,"0"0"5"0"0,0 0-4 0 0,0 0-4 0 0,0 0-37 0 0,0 0-9 0 0,0 0 0 0 0,0 0 12 0 0,0 0 49 0 0,0 0 17 0 0,4-3-4 0 0,10-11-32 0 0,-8 7-44 0 0,0 1 0 0 0,0 0-1 0 0,1 0 1 0 0,0 1-1 0 0,0 0 1 0 0,0 0-1 0 0,1 0 1 0 0,6-2-70 0 0,12-2 180 0 0,-22 7-155 0 0,1-1 0 0 0,0 2 0 0 0,-1-1 0 0 0,1 0-1 0 0,0 1 1 0 0,0 0 0 0 0,0 0 0 0 0,0 0 0 0 0,1 1-1 0 0,-1 0 1 0 0,0 0 0 0 0,0 0 0 0 0,0 0 0 0 0,0 1-1 0 0,0 0 1 0 0,0 0-25 0 0,5 2 65 0 0,-9-3-59 0 0,0 0 0 0 0,0 0 1 0 0,1 0-1 0 0,-1 1 0 0 0,0-1 1 0 0,0 0-1 0 0,0 1 0 0 0,0-1 1 0 0,-1 0-1 0 0,1 1 1 0 0,0-1-1 0 0,0 1 0 0 0,0-1 1 0 0,0 1-1 0 0,0 0 0 0 0,0-1 1 0 0,-1 1-1 0 0,1 0 0 0 0,0 0 1 0 0,-1-1-1 0 0,1 1 1 0 0,0 0-1 0 0,-1 0 0 0 0,1 0 1 0 0,-1 0-1 0 0,1 0 0 0 0,-1 0 1 0 0,0 0-1 0 0,1 0 0 0 0,-1 0 1 0 0,0 0-1 0 0,0 0 0 0 0,0 0 1 0 0,0 0-1 0 0,0 0 1 0 0,0 1-7 0 0,-20 103 90 0 0,19-99-87 0 0,-2 6 5 0 0,0 0 1 0 0,0-1-1 0 0,-1 0 0 0 0,0 1 0 0 0,-1-1 1 0 0,0-1-1 0 0,-1 1 0 0 0,0-1 1 0 0,-3 3-9 0 0,-35 42 49 0 0,18-23 22 0 0,25-31-70 0 0,1-1 1 0 0,0 0 0 0 0,0 1 0 0 0,-1-1 0 0 0,1 0-1 0 0,0 1 1 0 0,0-1 0 0 0,0 0 0 0 0,-1 1-1 0 0,1-1 1 0 0,0 0 0 0 0,0 1 0 0 0,0-1 0 0 0,0 1-1 0 0,0-1 1 0 0,0 0 0 0 0,0 1 0 0 0,0-1 0 0 0,0 0-1 0 0,0 1 1 0 0,0-1 0 0 0,0 1 0 0 0,0-1 0 0 0,0 0-1 0 0,0 1 1 0 0,1-1 0 0 0,-1 0 0 0 0,0 1 0 0 0,0-1-1 0 0,0 1 1 0 0,0-1 0 0 0,1 0 0 0 0,-1 0 0 0 0,0 1-1 0 0,0-1 1 0 0,1 0 0 0 0,-1 1 0 0 0,0-1 0 0 0,1 0-1 0 0,-1 0 1 0 0,0 0 0 0 0,1 1 0 0 0,-1-1 0 0 0,0 0-1 0 0,1 0 1 0 0,-1 0 0 0 0,0 0 0 0 0,1 0 0 0 0,-1 1-1 0 0,1-1 1 0 0,-1 0 0 0 0,0 0 0 0 0,1 0 0 0 0,-1 0-1 0 0,1 0 1 0 0,-1 0 0 0 0,0 0 0 0 0,1-1 0 0 0,-1 1-1 0 0,1 0-1 0 0,84 17 158 0 0,-22-17 275 0 0,-63 0-390 0 0,0 0-13 0 0,0 0 5 0 0,-13 4 370 0 0,-33 61-17 0 0,33-35-218 0 0,5-8-18 0 0,-2 39 105 0 0,3 33-57 0 0,8-30-73 0 0,-5-18 105 0 0,-6-42-175 0 0,-84 13 84 0 0,13-20-78 0 0,43 4-38 0 0,20 4-15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6T02:10:09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1002 105 1400 0 0,'2'-6'3'0'0,"0"1"0"0"0,0 0 0 0 0,-1-1 1 0 0,0 0-1 0 0,0 1 0 0 0,-1-1 0 0 0,1 0 0 0 0,-1 1 1 0 0,-1-1-1 0 0,1 0 0 0 0,-1 1 0 0 0,0-1 0 0 0,0-1-3 0 0,1 6 19 0 0,0 0 0 0 0,0 0-1 0 0,0 0 1 0 0,0 0 0 0 0,0 0 0 0 0,-1 0-1 0 0,1 0 1 0 0,0 1 0 0 0,-1-1 0 0 0,1 0-1 0 0,0 0 1 0 0,-1 0 0 0 0,1 0 0 0 0,-1 0-1 0 0,1 0 1 0 0,-1 1 0 0 0,0-1-1 0 0,1 0 1 0 0,-1 0 0 0 0,0 1 0 0 0,1-1-1 0 0,-1 0 1 0 0,0 1 0 0 0,0-1 0 0 0,0 1-1 0 0,0-1 1 0 0,1 1 0 0 0,-1-1-1 0 0,0 1 1 0 0,0 0 0 0 0,0 0 0 0 0,0-1-1 0 0,0 1 1 0 0,0 0 0 0 0,0 0 0 0 0,0 0-1 0 0,0 0 1 0 0,0 0 0 0 0,0 0 0 0 0,0 0-1 0 0,-1 0-18 0 0,-78 0 238 0 0,-9 9-196 0 0,23 20 174 0 0,57-27-131 0 0,-8 9 149 0 0,9 1 25 0 0,6 21 133 0 0,3-29-370 0 0,1 1 0 0 0,0-1 1 0 0,0 1-1 0 0,1-1 1 0 0,-1 0-1 0 0,1 0 1 0 0,0 0-1 0 0,0 0 1 0 0,0-1-1 0 0,1 1 0 0 0,-1-1 1 0 0,3 2-23 0 0,69 57 249 0 0,-26-3 70 0 0,-46-54-283 0 0,1 0 0 0 0,-1 0 0 0 0,0 0 0 0 0,0 0 1 0 0,-1 0-1 0 0,1 1 0 0 0,-1-1 0 0 0,-1 1 0 0 0,1 0 0 0 0,-1-1 0 0 0,0 1 1 0 0,0 0-1 0 0,0 0 0 0 0,-1 0 0 0 0,0 0 0 0 0,0 0 0 0 0,0 0 0 0 0,-1-1 1 0 0,0 2-37 0 0,-38 29 321 0 0,-86 2 84 0 0,69-34 174 0 0,51-3-261 0 0,5-1-292 0 0,1 0 1 0 0,-1 0-1 0 0,0 0 1 0 0,0 0-1 0 0,0 0 1 0 0,0 0 0 0 0,0 0-1 0 0,0 1 1 0 0,0-1-1 0 0,0 0 1 0 0,0 0-1 0 0,0 0 1 0 0,1 0-1 0 0,-1 0 1 0 0,0 1 0 0 0,0-1-1 0 0,0 0 1 0 0,0 0-1 0 0,0 0 1 0 0,0 0-1 0 0,0 1 1 0 0,0-1-1 0 0,0 0 1 0 0,0 0 0 0 0,0 0-1 0 0,0 0 1 0 0,-1 0-1 0 0,1 1 1 0 0,0-1-1 0 0,0 0-26 0 0,71 29 448 0 0,-37-4-233 0 0,-9 26 48 0 0,-12 37-65 0 0,-6 21-36 0 0,-18-29-57 0 0,5-13 2 0 0,0-39-55 0 0,-1 5 12 0 0,7-32-64 0 0,0 0 0 0 0,1 0 0 0 0,-1-1 1 0 0,1 1-1 0 0,-1 0 0 0 0,1-1 0 0 0,-1 1 1 0 0,1 0-1 0 0,-1-1 0 0 0,1 1 0 0 0,0-1 1 0 0,-1 1-1 0 0,1-1 0 0 0,0 1 0 0 0,0-1 1 0 0,-1 1-1 0 0,1-1 0 0 0,0 0 0 0 0,0 1 1 0 0,0-1-1 0 0,-1 0 0 0 0,1 0 0 0 0,0 1 1 0 0,0-1-1 0 0,0 0 0 0 0,0 0 0 0 0,0 0 0 0 0,-1 0 1 0 0,1 0-1 0 0,0 0 0 0 0,0-1 0 0 0,3 2 1 0 0,66 7-1 0 0,-20-10 0 0 0,-27 1 0 0 0</inkml:trace>
  <inkml:trace contextRef="#ctx0" brushRef="#br0" timeOffset="17390.901">72 573 1600 0 0,'95'-7'287'0'0,"43"-2"409"0"0,-125 11-640 0 0,-20-2 349 0 0,-74-4-140 0 0,-44 11 41 0 0,31-3-80 0 0,263-14-36 0 0,-25 6-189 0 0,-108 7-1 0 0,-90-3 32 0 0,-88 1 145 0 0,-10 12 285 0 0,141-14-320 0 0,17-1 14 0 0,18 0-62 0 0,118-3 66 0 0,20 4-23 0 0,-125-6-73 0 0,-56 0 77 0 0,-93 8 75 0 0,35 9-68 0 0,69-7-117 0 0,7-3-23 0 0</inkml:trace>
  <inkml:trace contextRef="#ctx0" brushRef="#br0" timeOffset="21047.474">248 356 4512 0 0,'-3'-17'304'0'0,"3"17"-239"0"0,0 0 2 0 0,0 0-16 0 0,0 0-9 0 0,0 0 4 0 0,14 6 304 0 0,45 69-99 0 0,22-21-27 0 0,-68-48-47 0 0,-19-12 86 0 0,-60-41-23 0 0,61 43-227 0 0,1 0 1 0 0,-1 0-1 0 0,1 0 0 0 0,0 0 1 0 0,0 0-1 0 0,0-1 1 0 0,1 0-1 0 0,-1 0 1 0 0,1 0-1 0 0,0 0 0 0 0,0-2-13 0 0,-20-28 87 0 0,19 30-49 0 0,-24-16 247 0 0,28 21-256 0 0,0 0 5 0 0,0 0-13 0 0,0 0 3 0 0,12 9 147 0 0,67 77 201 0 0,3-32 85 0 0,-76-51-334 0 0,-9-5 1 0 0,-57-39-30 0 0,-10-33-51 0 0,58 71-21 0 0,19 24 2 0 0,-6-18-23 0 0,2 3 10 0 0,-1 0 1 0 0,2 0-1 0 0,-1 0 1 0 0,1-1-1 0 0,-1 1 1 0 0,2-1-1 0 0,-1 0 1 0 0,0 0-1 0 0,1 0 1 0 0,0-1-1 0 0,0 1 1 0 0,1-1-1 0 0,-1-1 1 0 0,1 1-1 0 0,0-1 1 0 0,4 3-12 0 0,28 18 204 0 0,-38-24-191 0 0,0 0 0 0 0,1 1 0 0 0,-1-1 0 0 0,1 1 1 0 0,-1-1-1 0 0,0 0 0 0 0,1 1 0 0 0,-1-1 0 0 0,1 0 1 0 0,-1 0-1 0 0,1 1 0 0 0,-1-1 0 0 0,1 0 0 0 0,-1 0 0 0 0,1 0 1 0 0,-1 1-1 0 0,1-1 0 0 0,0 0 0 0 0,-1 0 0 0 0,1 0 1 0 0,-1 0-1 0 0,1 0 0 0 0,-1 0 0 0 0,1 0 0 0 0,-1-1 0 0 0,1 1 1 0 0,0 0-1 0 0,-1 0 0 0 0,1 0 0 0 0,-1 0 0 0 0,1-1 0 0 0,-1 1 1 0 0,1 0-1 0 0,-1 0 0 0 0,0-1 0 0 0,1 1 0 0 0,-1 0 1 0 0,1-1-1 0 0,-1 1 0 0 0,1-1 0 0 0,-1 1 0 0 0,0 0 0 0 0,1-1 1 0 0,-1 1-1 0 0,0-1 0 0 0,0 1 0 0 0,1-1 0 0 0,-1 1 1 0 0,0-1-1 0 0,0 1 0 0 0,0-1 0 0 0,0 0 0 0 0,1 1 0 0 0,-1-1 1 0 0,0 1-1 0 0,0-1 0 0 0,0 1 0 0 0,0-1 0 0 0,0 1 1 0 0,0-1-1 0 0,-1 0 0 0 0,1 1 0 0 0,0-1 0 0 0,0 1 0 0 0,0-1 1 0 0,0 1-1 0 0,-1-1 0 0 0,1 1 0 0 0,0-1 0 0 0,0 1-13 0 0,-10-19 520 0 0,10 19-504 0 0,0 0-5 0 0,0 0 2 0 0,16 13 203 0 0,-60 100-240 0 0,1-3-16 0 0,29-83 26 0 0,64-114 14 0 0,-2 28 0 0 0,-28 44-2 0 0,-23 19-12 0 0,-60 64-2 0 0,16 22-6 0 0,19-35 37 0 0,88-142 241 0 0,1-19 311 0 0,-59 100 23 0 0,-10 10-457 0 0,-15 15-102 0 0,16-11-10 0 0,0 1 0 0 0,0 0 0 0 0,1 0 0 0 0,1 0 0 0 0,0 1 0 0 0,0 0 0 0 0,-3 9-21 0 0,-28 46 227 0 0,52-80-91 0 0,20-42-111 0 0,-34 46-18 0 0,1 1 0 0 0,1-1 0 0 0,0 1 0 0 0,0 0 0 0 0,1 0 0 0 0,0 1-1 0 0,0 0 1 0 0,1 0 0 0 0,1 0 0 0 0,1-1-7 0 0,10-3 120 0 0,1 1-70 0 0,-25 1-50 0 0,0 1 0 0 0,-1 1 0 0 0,-1-1 0 0 0,1 1 0 0 0,-1 0 0 0 0,-1 1 0 0 0,0-1 0 0 0,0 2 0 0 0,-6-4 0 0 0,-59-69 0 0 0,43 49 0 0 0,76 68 0 0 0,-27-20 0 0 0,-2 0 0 0 0,0 1 0 0 0,-1 0 0 0 0,0 2 0 0 0,-2-1 0 0 0,0 2 0 0 0,-1 1 0 0 0,-10-17 0 0 0,1 1 0 0 0,1-1 0 0 0,-1 1 0 0 0,1-1 0 0 0,-1 0 0 0 0,1 0 0 0 0,1-1 0 0 0,-1 1 0 0 0,1-1 0 0 0,0 0 0 0 0,0 0 0 0 0,0 0 0 0 0,-46-33 88 0 0,-59-67 14 0 0,19 20 36 0 0,73 62-76 0 0,13 21 58 0 0,-4-6-120 0 0,6 11 7 0 0,1-1 1 0 0,0 0-1 0 0,0 0 0 0 0,1-1 0 0 0,1 0 0 0 0,6 4-7 0 0,89 64 23 0 0,-106-79-23 0 0,1 1 0 0 0,0 0-1 0 0,0 0 1 0 0,0-1 0 0 0,0 1 0 0 0,0 0 0 0 0,0 0 0 0 0,0-1 0 0 0,0 1 0 0 0,0 0 0 0 0,1 0 0 0 0,-1-1 0 0 0,0 1 0 0 0,0 0 0 0 0,0 0 0 0 0,0-1 0 0 0,0 1 0 0 0,0 0 0 0 0,0 0 0 0 0,1 0 0 0 0,-1-1 0 0 0,0 1 0 0 0,0 0 0 0 0,0 0 0 0 0,0 0 0 0 0,1-1 0 0 0,-1 1 0 0 0,0 0 0 0 0,0 0 0 0 0,0 0 0 0 0,1 0 0 0 0,-1 0-1 0 0,0 0 1 0 0,0-1 0 0 0,1 1 0 0 0,-1 0 0 0 0,0 0 0 0 0,0 0 0 0 0,1 0 0 0 0,-1 0 0 0 0,0 0 0 0 0,0 0 0 0 0,1 0 0 0 0,-1 0 0 0 0,0 0 0 0 0,0 0 0 0 0,1 0 0 0 0,-1 0 0 0 0,0 1 0 0 0,0-1 0 0 0,1 0 0 0 0,-1 0 0 0 0,0 0 0 0 0,0 0 0 0 0,1 0 0 0 0,-1 0 0 0 0,0 1 0 0 0,0-1 0 0 0,1 0 0 0 0,-11-25-4 0 0,9 21 3 0 0,-28-33-18 0 0,81 54-131 0 0,-52-17 148 0 0,1 1 0 0 0,-1-1 0 0 0,0 0 0 0 0,1 0 0 0 0,-1 1 0 0 0,1-1 0 0 0,-1 0 0 0 0,0 1 1 0 0,1-1-1 0 0,-1 0 0 0 0,0 1 0 0 0,0-1 0 0 0,1 1 0 0 0,-1-1 0 0 0,0 0 0 0 0,0 1 0 0 0,0-1 0 0 0,0 1 1 0 0,1-1-1 0 0,-1 1 0 0 0,0-1 0 0 0,0 1 0 0 0,0-1 0 0 0,0 1 0 0 0,0-1 0 0 0,0 1 0 0 0,0-1 0 0 0,0 1 1 0 0,0-1-1 0 0,0 0 0 0 0,-1 1 0 0 0,1-1 0 0 0,0 1 0 0 0,0-1 0 0 0,0 1 0 0 0,-1-1 0 0 0,1 0 0 0 0,0 1 1 0 0,0-1-1 0 0,-1 1 0 0 0,1-1 0 0 0,0 0 0 0 0,-1 1 0 0 0,1-1 0 0 0,0 0 0 0 0,-1 1 2 0 0,-1 5-7 0 0,-40 71-106 0 0,-24 31-143 0 0,7-47-50 0 0,126-140 37 0 0,-53 54 268 0 0,-12 19 0 0 0,1-1-1 0 0,1 1 1 0 0,-1 1-1 0 0,1-1 1 0 0,0 0-1 0 0,0 1 1 0 0,1 0-1 0 0,-1 0 0 0 0,1 0 1 0 0,1 1 1 0 0,17-9-9 0 0,-26 21 18 0 0,-69 95 62 0 0,24-49 143 0 0,47-54-196 0 0,1 0-2 0 0,0 0 1 0 0,0 0 4 0 0,0 0-5 0 0,0 0-5 0 0,0 0 4 0 0,3-2 2 0 0,5-3-9 0 0,-1 0 0 0 0,0-1 0 0 0,0 0 0 0 0,-1 0 0 0 0,0-1 0 0 0,0 0 0 0 0,0 0 0 0 0,-1 0 0 0 0,0 0 0 0 0,1-3-8 0 0,24-44 95 0 0,-39 83 18 0 0,-11 23 22 0 0,18-46-110 0 0,2-1 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D681B-588F-4E62-B8A7-B393735FF77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277CC-D3FB-4C3A-A269-B3EB51487B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3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59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02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15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3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39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483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209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3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6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6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1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61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7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63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35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1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2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 Tracking::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CreateMapInAtlas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277CC-D3FB-4C3A-A269-B3EB51487B0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83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3859D-9323-4C2C-A264-26FDE3ED7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3BD69A-D39D-4C12-974A-35971F012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B83BE7-0ACD-47D8-B835-F88CC925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57C8FF-3DCE-4CF4-8BBA-55F692F9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F5C2A-AC65-4CDD-A2D6-B6563998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8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5FFBC-1641-4ECB-86F6-D90A1855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AC8DE5-52E4-48D3-B116-83A8B3AB1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77F2C-905E-4354-A738-EDFE7FAB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BCD7CA-03CC-4246-9A08-D82E5DD52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F8831-2B2E-4138-B5B9-70099225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48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D1746A-42D8-49D3-9B77-DC34616CC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B2A4A-1916-464E-8AF5-22B4622AA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CD9A23-C094-4B66-9F0B-8421B307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B7FB41-253B-43E3-9DA3-186AA337A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1E932-F1C6-45D8-9F48-F0D43525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94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339BA-DFCA-4940-B0FB-7BDF23D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0EECD-A8D6-428A-9E90-EBD652E2C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64F4F-81ED-4881-AEED-A1A27517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B1B9D-3D22-4163-9A67-EB574BC4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4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1CE94-103F-41D8-9835-7719DCA8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BC1A15-B765-490F-AF46-06E3F22F9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D89F4-1F7D-4950-9885-569539D3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97D69-F4F5-4E6C-BB29-5F4AC756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1D6D5-CA5F-4ED6-8CB7-A014AAB1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BA65D-1417-4AB7-AA6E-860AABE8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7AFE0-B994-497E-A061-29E8154C7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D7D82-D5C1-40D6-ACFB-A9CCC626A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DA574A-4891-48E5-885E-D8823CF2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9BA13B-F914-43D4-97B0-EC3826C3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7B5485-EB07-4EB0-A20A-B3179747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0D893-E25E-45B1-99F0-393F55A6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D9C6B-D97E-4C56-B9F4-E4BDE7D76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9A0352-E590-4E5E-8AB8-57F4223EF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47FE8E-EBB2-48E4-8E21-2D88CD378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EBB7F3-02E5-446D-8015-4BF01ED7D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2955FD-18DC-425B-88AC-C3E5F9CD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076D9D-F2AE-4D79-8A9A-0D747BFC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B0AF50-F44F-4E6A-8D71-5F135B93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3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0D44B-7940-420B-90A3-06275038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4B2F66-AD5C-4355-80C5-2DD5F05B3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8346C3-ED3C-4780-9018-FBE5F655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27D6D-3F9D-4F9D-8D4C-50028BA6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60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11BDEF-EF52-44BD-ADE3-BFF33AEB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AB67DF-3045-4FE3-B2CF-A088AEED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E94D87-01D1-429C-8926-70081140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3301B-5158-4674-8FFD-0FA4DA73E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171DA-0AB6-47EA-ADEB-FA8B56B3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AF1902-5410-466D-8FE3-AB805A98E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BD923-9204-44F6-9432-2DC99C0A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B8E36-BDF6-403F-8649-A69B6986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E4CB45-14ED-4A85-9CB6-362768D5B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7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99441-F425-429F-B6E8-ECA9CB66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9387A-3A78-4A30-8A79-7D009E4E4C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DFD8C8-40C8-47BF-AC10-835258113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376151-71D0-4583-B19C-4DE6D25E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3186D2-6F4F-4189-8F76-F7B2E39C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83746-115F-490A-8684-6D04686D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39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09E565-3E49-4874-A974-255EB51B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1C4B47-B0D3-4F1D-8DE4-60FF99E8E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322B5-2322-4BBD-9AE7-B944684E0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5FD1C-33FF-4243-80EF-51B8F642B628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223A5-027D-4AE0-9A19-8495DCDB5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06F91-A0FC-41D3-9C1D-1029D4671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F9270-27DA-4375-9B21-B8E8F338F1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1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customXml" Target="../ink/ink5.xml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customXml" Target="../ink/ink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10.xml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customXml" Target="../ink/ink12.xml"/><Relationship Id="rId5" Type="http://schemas.openxmlformats.org/officeDocument/2006/relationships/image" Target="../media/image2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customXml" Target="../ink/ink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customXml" Target="../ink/ink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customXml" Target="../ink/ink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customXml" Target="../ink/ink1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customXml" Target="../ink/ink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customXml" Target="../ink/ink1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customXml" Target="../ink/ink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theailearner.com/2019/04/14/adaptive-histogram-equalization-ah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customXml" Target="../ink/ink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21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7.png"/><Relationship Id="rId5" Type="http://schemas.openxmlformats.org/officeDocument/2006/relationships/image" Target="../media/image32.png"/><Relationship Id="rId10" Type="http://schemas.openxmlformats.org/officeDocument/2006/relationships/customXml" Target="../ink/ink25.xml"/><Relationship Id="rId4" Type="http://schemas.openxmlformats.org/officeDocument/2006/relationships/image" Target="../media/image1.png"/><Relationship Id="rId9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3.png"/><Relationship Id="rId7" Type="http://schemas.openxmlformats.org/officeDocument/2006/relationships/image" Target="../media/image3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4.png"/><Relationship Id="rId7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50.png"/><Relationship Id="rId9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4.png"/><Relationship Id="rId7" Type="http://schemas.openxmlformats.org/officeDocument/2006/relationships/customXml" Target="../ink/ink2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1.png"/><Relationship Id="rId7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1.png"/><Relationship Id="rId7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3.png"/><Relationship Id="rId10" Type="http://schemas.openxmlformats.org/officeDocument/2006/relationships/image" Target="../media/image64.png"/><Relationship Id="rId4" Type="http://schemas.openxmlformats.org/officeDocument/2006/relationships/image" Target="../media/image62.png"/><Relationship Id="rId9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1.png"/><Relationship Id="rId7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customXml" Target="../ink/ink28.xml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customXml" Target="../ink/ink27.xml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Relationship Id="rId1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customXml" Target="../ink/ink30.xml"/><Relationship Id="rId18" Type="http://schemas.openxmlformats.org/officeDocument/2006/relationships/image" Target="../media/image70.png"/><Relationship Id="rId3" Type="http://schemas.openxmlformats.org/officeDocument/2006/relationships/image" Target="../media/image59.png"/><Relationship Id="rId21" Type="http://schemas.openxmlformats.org/officeDocument/2006/relationships/customXml" Target="../ink/ink34.xml"/><Relationship Id="rId7" Type="http://schemas.openxmlformats.org/officeDocument/2006/relationships/image" Target="../media/image41.png"/><Relationship Id="rId12" Type="http://schemas.openxmlformats.org/officeDocument/2006/relationships/image" Target="../media/image66.png"/><Relationship Id="rId17" Type="http://schemas.openxmlformats.org/officeDocument/2006/relationships/customXml" Target="../ink/ink32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customXml" Target="../ink/ink29.xml"/><Relationship Id="rId24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34.png"/><Relationship Id="rId19" Type="http://schemas.openxmlformats.org/officeDocument/2006/relationships/customXml" Target="../ink/ink33.xml"/><Relationship Id="rId4" Type="http://schemas.openxmlformats.org/officeDocument/2006/relationships/image" Target="../media/image61.png"/><Relationship Id="rId9" Type="http://schemas.openxmlformats.org/officeDocument/2006/relationships/image" Target="../media/image32.png"/><Relationship Id="rId14" Type="http://schemas.openxmlformats.org/officeDocument/2006/relationships/image" Target="../media/image68.png"/><Relationship Id="rId22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3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4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5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6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6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78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12" Type="http://schemas.openxmlformats.org/officeDocument/2006/relationships/customXml" Target="../ink/ink3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7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9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1B1F3-8001-4626-AC93-8BCB50D7F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ORB SLAM3 </a:t>
            </a:r>
            <a:r>
              <a:rPr lang="ko-KR" altLang="en-US" dirty="0"/>
              <a:t>코드 스터디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FE4E52-4B1F-4A5A-8D44-CA1882042F4B}"/>
              </a:ext>
            </a:extLst>
          </p:cNvPr>
          <p:cNvSpPr/>
          <p:nvPr/>
        </p:nvSpPr>
        <p:spPr>
          <a:xfrm>
            <a:off x="0" y="0"/>
            <a:ext cx="12192000" cy="865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AF8977-A6FF-44BA-B7B1-B4A28C25F97D}"/>
              </a:ext>
            </a:extLst>
          </p:cNvPr>
          <p:cNvSpPr/>
          <p:nvPr/>
        </p:nvSpPr>
        <p:spPr>
          <a:xfrm>
            <a:off x="0" y="5992191"/>
            <a:ext cx="12192000" cy="865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0C6C700-C152-4C94-9BA9-4BD61698B71E}"/>
              </a:ext>
            </a:extLst>
          </p:cNvPr>
          <p:cNvSpPr txBox="1">
            <a:spLocks/>
          </p:cNvSpPr>
          <p:nvPr/>
        </p:nvSpPr>
        <p:spPr>
          <a:xfrm>
            <a:off x="7913510" y="4504267"/>
            <a:ext cx="3691466" cy="1393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/>
              <a:t>다루는 코드</a:t>
            </a:r>
            <a:endParaRPr lang="en-US" altLang="ko-KR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ROS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/>
              <a:t>Mono-Inertial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658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1CE1965-DF5F-47BE-A1E3-2AF5F122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0952663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652639"/>
            <a:ext cx="21030236" cy="430184"/>
          </a:xfrm>
          <a:prstGeom prst="triangle">
            <a:avLst>
              <a:gd name="adj" fmla="val 348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363932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Tracking</a:t>
            </a:r>
            <a:r>
              <a:rPr lang="ko-KR" altLang="en-US" sz="1200" dirty="0"/>
              <a:t> </a:t>
            </a:r>
            <a:r>
              <a:rPr lang="en-US" altLang="ko-KR" sz="1200" dirty="0"/>
              <a:t>Thread </a:t>
            </a:r>
            <a:r>
              <a:rPr lang="ko-KR" altLang="en-US" sz="1200" dirty="0"/>
              <a:t>생성하기</a:t>
            </a:r>
            <a:r>
              <a:rPr lang="en-US" altLang="ko-KR" sz="12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268559"/>
            <a:ext cx="5169242" cy="12674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878028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C127AD5-22E6-43CA-99C2-8DFC6E831C81}"/>
                  </a:ext>
                </a:extLst>
              </p14:cNvPr>
              <p14:cNvContentPartPr/>
              <p14:nvPr/>
            </p14:nvContentPartPr>
            <p14:xfrm>
              <a:off x="8168171" y="1921442"/>
              <a:ext cx="3687120" cy="6375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C127AD5-22E6-43CA-99C2-8DFC6E831C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32171" y="1849442"/>
                <a:ext cx="375876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93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65B6C6B-329A-4095-8AD1-1C40DC62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2200392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1900368"/>
            <a:ext cx="21030236" cy="430184"/>
          </a:xfrm>
          <a:prstGeom prst="triangle">
            <a:avLst>
              <a:gd name="adj" fmla="val 2879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1228468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 thread, Loop Closing thread, Viewer thread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310789"/>
            <a:ext cx="5169242" cy="2454917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65274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89110-0695-4E3F-BCD4-9EDE88C01F8C}"/>
              </a:ext>
            </a:extLst>
          </p:cNvPr>
          <p:cNvSpPr/>
          <p:nvPr/>
        </p:nvSpPr>
        <p:spPr>
          <a:xfrm>
            <a:off x="2216861" y="3860297"/>
            <a:ext cx="5169242" cy="723269"/>
          </a:xfrm>
          <a:prstGeom prst="rect">
            <a:avLst/>
          </a:prstGeom>
          <a:noFill/>
          <a:ln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D99F30-CBA0-412B-A31E-FE9A08A29CB0}"/>
              </a:ext>
            </a:extLst>
          </p:cNvPr>
          <p:cNvSpPr/>
          <p:nvPr/>
        </p:nvSpPr>
        <p:spPr>
          <a:xfrm>
            <a:off x="2216861" y="4678157"/>
            <a:ext cx="5169242" cy="1680310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14:cNvPr>
              <p14:cNvContentPartPr/>
              <p14:nvPr/>
            </p14:nvContentPartPr>
            <p14:xfrm>
              <a:off x="10718411" y="2485598"/>
              <a:ext cx="1221480" cy="2424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692BCDE-5C24-4418-B32B-DB4645BDFF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82411" y="2413598"/>
                <a:ext cx="1293120" cy="25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14:cNvPr>
              <p14:cNvContentPartPr/>
              <p14:nvPr/>
            </p14:nvContentPartPr>
            <p14:xfrm>
              <a:off x="8632571" y="3941798"/>
              <a:ext cx="2270880" cy="1215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8CB673D-3D8C-450E-8765-48702982C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6571" y="3869798"/>
                <a:ext cx="2342520" cy="13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14:cNvPr>
              <p14:cNvContentPartPr/>
              <p14:nvPr/>
            </p14:nvContentPartPr>
            <p14:xfrm>
              <a:off x="7422971" y="3965918"/>
              <a:ext cx="1301040" cy="2869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35FF5CA-7B53-4DE6-8567-D536CA4767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86971" y="3894278"/>
                <a:ext cx="13726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14:cNvPr>
              <p14:cNvContentPartPr/>
              <p14:nvPr/>
            </p14:nvContentPartPr>
            <p14:xfrm>
              <a:off x="7499651" y="2697998"/>
              <a:ext cx="3249000" cy="391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3554EC7-2957-4FE1-B44C-B15D8AF9DE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63651" y="2625998"/>
                <a:ext cx="3320640" cy="534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C76D69A-4326-4687-9F79-CD3287DD4102}"/>
              </a:ext>
            </a:extLst>
          </p:cNvPr>
          <p:cNvSpPr txBox="1"/>
          <p:nvPr/>
        </p:nvSpPr>
        <p:spPr>
          <a:xfrm>
            <a:off x="7538547" y="5550539"/>
            <a:ext cx="463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Viewer</a:t>
            </a:r>
            <a:r>
              <a:rPr lang="ko-KR" altLang="en-US" sz="1200" dirty="0"/>
              <a:t>를 쓰고 싶지 않으면</a:t>
            </a:r>
            <a:r>
              <a:rPr lang="en-US" altLang="ko-KR" sz="1200" dirty="0"/>
              <a:t>, </a:t>
            </a:r>
            <a:r>
              <a:rPr lang="ko-KR" altLang="en-US" sz="1200" dirty="0"/>
              <a:t>아래의 코드에서 마지막 </a:t>
            </a:r>
            <a:r>
              <a:rPr lang="en-US" altLang="ko-KR" sz="1200" dirty="0" err="1"/>
              <a:t>arg</a:t>
            </a:r>
            <a:r>
              <a:rPr lang="ko-KR" altLang="en-US" sz="1200" dirty="0"/>
              <a:t>를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두면 됨</a:t>
            </a:r>
            <a:r>
              <a:rPr lang="en-US" altLang="ko-KR" sz="1200" dirty="0"/>
              <a:t> (ros_mono_inertial.cc</a:t>
            </a:r>
            <a:r>
              <a:rPr lang="ko-KR" altLang="en-US" sz="1200" dirty="0"/>
              <a:t>의 </a:t>
            </a:r>
            <a:r>
              <a:rPr lang="en-US" altLang="ko-KR" sz="1200" dirty="0"/>
              <a:t>line 91~92)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2D4985E-76FE-45AD-99D4-750D0AE1AA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6304" y="6010312"/>
            <a:ext cx="4575003" cy="4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0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9880EB1-8DD1-4313-9883-7D6A73D6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6254365"/>
            <a:ext cx="5328000" cy="210302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38548" y="2335734"/>
            <a:ext cx="4497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thread</a:t>
            </a:r>
            <a:r>
              <a:rPr lang="ko-KR" altLang="en-US" sz="1200" dirty="0"/>
              <a:t> 들을 </a:t>
            </a:r>
            <a:r>
              <a:rPr lang="en-US" altLang="ko-KR" sz="1200" dirty="0"/>
              <a:t>setting </a:t>
            </a:r>
            <a:r>
              <a:rPr lang="ko-KR" altLang="en-US" sz="1200" dirty="0" err="1"/>
              <a:t>해줌</a:t>
            </a:r>
            <a:r>
              <a:rPr lang="en-US" altLang="ko-KR" sz="1200" dirty="0"/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2342306"/>
            <a:ext cx="5169242" cy="153601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2">
            <a:extLst>
              <a:ext uri="{FF2B5EF4-FFF2-40B4-BE49-F238E27FC236}">
                <a16:creationId xmlns:a16="http://schemas.microsoft.com/office/drawing/2014/main" id="{3E9AF15E-D97D-433A-81B8-AD4961CBEA64}"/>
              </a:ext>
            </a:extLst>
          </p:cNvPr>
          <p:cNvSpPr/>
          <p:nvPr/>
        </p:nvSpPr>
        <p:spPr>
          <a:xfrm rot="16200000">
            <a:off x="-8576286" y="-5954341"/>
            <a:ext cx="21030236" cy="430184"/>
          </a:xfrm>
          <a:prstGeom prst="triangle">
            <a:avLst>
              <a:gd name="adj" fmla="val 939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74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FC44DB3-0DC6-4B8B-8943-98D6F46F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9124C79-9859-4ABC-8BBF-5E7F64DC1A51}"/>
              </a:ext>
            </a:extLst>
          </p:cNvPr>
          <p:cNvSpPr/>
          <p:nvPr/>
        </p:nvSpPr>
        <p:spPr>
          <a:xfrm>
            <a:off x="2040508" y="4234167"/>
            <a:ext cx="5486400" cy="1919775"/>
          </a:xfrm>
          <a:prstGeom prst="wedgeRoundRectCallout">
            <a:avLst>
              <a:gd name="adj1" fmla="val 59955"/>
              <a:gd name="adj2" fmla="val -5411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7823274"/>
            <a:ext cx="5328000" cy="210302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shade2">
            <a:extLst>
              <a:ext uri="{FF2B5EF4-FFF2-40B4-BE49-F238E27FC236}">
                <a16:creationId xmlns:a16="http://schemas.microsoft.com/office/drawing/2014/main" id="{3E9AF15E-D97D-433A-81B8-AD4961CBEA64}"/>
              </a:ext>
            </a:extLst>
          </p:cNvPr>
          <p:cNvSpPr/>
          <p:nvPr/>
        </p:nvSpPr>
        <p:spPr>
          <a:xfrm rot="16200000">
            <a:off x="-8576286" y="-7523250"/>
            <a:ext cx="21030236" cy="430184"/>
          </a:xfrm>
          <a:prstGeom prst="triangle">
            <a:avLst>
              <a:gd name="adj" fmla="val 20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4B7CD5-6C50-45D0-8E3A-8B9206727640}"/>
              </a:ext>
            </a:extLst>
          </p:cNvPr>
          <p:cNvSpPr/>
          <p:nvPr/>
        </p:nvSpPr>
        <p:spPr>
          <a:xfrm>
            <a:off x="2216861" y="2435820"/>
            <a:ext cx="5169242" cy="36967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DC221-44EE-4C63-BD32-BEB8B69B916A}"/>
              </a:ext>
            </a:extLst>
          </p:cNvPr>
          <p:cNvSpPr txBox="1"/>
          <p:nvPr/>
        </p:nvSpPr>
        <p:spPr>
          <a:xfrm>
            <a:off x="7561070" y="1346523"/>
            <a:ext cx="449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message</a:t>
            </a:r>
            <a:r>
              <a:rPr lang="ko-KR" altLang="en-US" sz="1200" dirty="0"/>
              <a:t>의 </a:t>
            </a:r>
            <a:r>
              <a:rPr lang="en-US" altLang="ko-KR" sz="1200" dirty="0"/>
              <a:t>verbosity</a:t>
            </a:r>
            <a:r>
              <a:rPr lang="ko-KR" altLang="en-US" sz="1200" dirty="0"/>
              <a:t> </a:t>
            </a:r>
            <a:r>
              <a:rPr lang="en-US" altLang="ko-KR" sz="1200" dirty="0"/>
              <a:t>level</a:t>
            </a:r>
            <a:r>
              <a:rPr lang="ko-KR" altLang="en-US" sz="1200" dirty="0"/>
              <a:t>에 따라 </a:t>
            </a:r>
            <a:r>
              <a:rPr lang="en-US" altLang="ko-KR" sz="1200" dirty="0"/>
              <a:t>print</a:t>
            </a:r>
            <a:r>
              <a:rPr lang="ko-KR" altLang="en-US" sz="1200" dirty="0"/>
              <a:t>됨</a:t>
            </a:r>
            <a:r>
              <a:rPr lang="en-US" altLang="ko-KR" sz="1200" dirty="0"/>
              <a:t>. </a:t>
            </a:r>
            <a:r>
              <a:rPr lang="ko-KR" altLang="en-US" sz="1200" dirty="0"/>
              <a:t>이 부분을 수정하면 </a:t>
            </a:r>
            <a:r>
              <a:rPr lang="en-US" altLang="ko-KR" sz="1200" dirty="0"/>
              <a:t>debugging</a:t>
            </a:r>
            <a:r>
              <a:rPr lang="ko-KR" altLang="en-US" sz="1200" dirty="0"/>
              <a:t>할 때 더 많은 </a:t>
            </a:r>
            <a:r>
              <a:rPr lang="en-US" altLang="ko-KR" sz="1200" dirty="0"/>
              <a:t>message</a:t>
            </a:r>
            <a:r>
              <a:rPr lang="ko-KR" altLang="en-US" sz="1200" dirty="0"/>
              <a:t>를 볼 수 있음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AB084F-0058-4377-BD40-4675FA219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383" y="1940482"/>
            <a:ext cx="3495656" cy="4167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FFFB76-086F-4E88-9EB9-896F35AC74CD}"/>
              </a:ext>
            </a:extLst>
          </p:cNvPr>
          <p:cNvSpPr txBox="1"/>
          <p:nvPr/>
        </p:nvSpPr>
        <p:spPr>
          <a:xfrm>
            <a:off x="2352321" y="5400657"/>
            <a:ext cx="490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Message</a:t>
            </a:r>
            <a:r>
              <a:rPr lang="ko-KR" altLang="en-US" sz="1200" dirty="0"/>
              <a:t>가 </a:t>
            </a:r>
            <a:r>
              <a:rPr lang="en-US" altLang="ko-KR" sz="1200" dirty="0"/>
              <a:t>VERBOSITY_QUIET</a:t>
            </a:r>
            <a:r>
              <a:rPr lang="ko-KR" altLang="en-US" sz="1200" dirty="0"/>
              <a:t>으로 설정 돼있기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현재의 </a:t>
            </a:r>
            <a:r>
              <a:rPr lang="en-US" altLang="ko-KR" sz="1200" dirty="0"/>
              <a:t>setting</a:t>
            </a:r>
            <a:r>
              <a:rPr lang="ko-KR" altLang="en-US" sz="1200" dirty="0"/>
              <a:t>으로도 이 </a:t>
            </a:r>
            <a:r>
              <a:rPr lang="en-US" altLang="ko-KR" sz="1200" dirty="0"/>
              <a:t>message</a:t>
            </a:r>
            <a:r>
              <a:rPr lang="ko-KR" altLang="en-US" sz="1200" dirty="0"/>
              <a:t>는 </a:t>
            </a:r>
            <a:r>
              <a:rPr lang="en-US" altLang="ko-KR" sz="1200" dirty="0"/>
              <a:t>print</a:t>
            </a:r>
            <a:r>
              <a:rPr lang="ko-KR" altLang="en-US" sz="1200" dirty="0"/>
              <a:t>됨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9891A2-F213-4DC4-945A-BC7335246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683" y="4896321"/>
            <a:ext cx="5057714" cy="3811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6CFCB9-A8FA-4A9E-B4D4-FC58E4CBC01F}"/>
              </a:ext>
            </a:extLst>
          </p:cNvPr>
          <p:cNvSpPr txBox="1"/>
          <p:nvPr/>
        </p:nvSpPr>
        <p:spPr>
          <a:xfrm>
            <a:off x="2440104" y="4387934"/>
            <a:ext cx="474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Usage</a:t>
            </a:r>
          </a:p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loopclosing.cc – Run(): line 100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66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D89A133-42F0-40AE-9639-3E866C77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!!main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10952663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-652639"/>
            <a:ext cx="21030236" cy="430184"/>
          </a:xfrm>
          <a:prstGeom prst="triangle">
            <a:avLst>
              <a:gd name="adj" fmla="val 348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971529"/>
            <a:ext cx="4284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다시 </a:t>
            </a:r>
            <a:r>
              <a:rPr lang="en-US" altLang="ko-KR" sz="1200" dirty="0"/>
              <a:t>Tracking</a:t>
            </a:r>
            <a:r>
              <a:rPr lang="ko-KR" altLang="en-US" sz="1200" dirty="0"/>
              <a:t> </a:t>
            </a:r>
            <a:r>
              <a:rPr lang="en-US" altLang="ko-KR" sz="1200" dirty="0"/>
              <a:t>Thread</a:t>
            </a:r>
            <a:r>
              <a:rPr lang="ko-KR" altLang="en-US" sz="1200" dirty="0"/>
              <a:t>로 돌아와 보면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strSettingsFile</a:t>
            </a:r>
            <a:r>
              <a:rPr lang="ko-KR" altLang="en-US" sz="1200" dirty="0"/>
              <a:t>을 가져가는 것을 알 수 있음</a:t>
            </a:r>
            <a:r>
              <a:rPr lang="en-US" altLang="ko-KR" sz="12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system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268559"/>
            <a:ext cx="5169242" cy="12674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B292-65D1-46BF-B0D5-47D4C920DDDB}"/>
              </a:ext>
            </a:extLst>
          </p:cNvPr>
          <p:cNvSpPr txBox="1"/>
          <p:nvPr/>
        </p:nvSpPr>
        <p:spPr>
          <a:xfrm>
            <a:off x="7545010" y="1268559"/>
            <a:ext cx="487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</p:txBody>
      </p:sp>
    </p:spTree>
    <p:extLst>
      <p:ext uri="{BB962C8B-B14F-4D97-AF65-F5344CB8AC3E}">
        <p14:creationId xmlns:p14="http://schemas.microsoft.com/office/powerpoint/2010/main" val="64771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CA8AA9F0-D846-46F6-889A-9394402CB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6F95A7B-69AC-4BEE-BA46-A1A3810DC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882" y="2850499"/>
            <a:ext cx="4320000" cy="854832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912997-2247-44D3-986E-FFE42BACEA7E}"/>
              </a:ext>
            </a:extLst>
          </p:cNvPr>
          <p:cNvSpPr/>
          <p:nvPr/>
        </p:nvSpPr>
        <p:spPr>
          <a:xfrm>
            <a:off x="7555171" y="6353420"/>
            <a:ext cx="4544971" cy="2939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EF25BD-BFC1-4EC0-AA58-EE75F8CA440C}"/>
              </a:ext>
            </a:extLst>
          </p:cNvPr>
          <p:cNvSpPr/>
          <p:nvPr/>
        </p:nvSpPr>
        <p:spPr>
          <a:xfrm>
            <a:off x="7660882" y="955040"/>
            <a:ext cx="4320000" cy="1764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93D9D2-1422-4139-92C4-E532574DF94D}"/>
              </a:ext>
            </a:extLst>
          </p:cNvPr>
          <p:cNvSpPr txBox="1"/>
          <p:nvPr/>
        </p:nvSpPr>
        <p:spPr>
          <a:xfrm>
            <a:off x="8304260" y="240507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765" y="1219199"/>
            <a:ext cx="5328000" cy="11221089"/>
          </a:xfrm>
          <a:prstGeom prst="rect">
            <a:avLst/>
          </a:prstGeom>
        </p:spPr>
      </p:pic>
      <p:sp>
        <p:nvSpPr>
          <p:cNvPr id="20" name="!!main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861596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fSetting</a:t>
            </a:r>
            <a:r>
              <a:rPr lang="ko-KR" altLang="en-US" sz="1200" dirty="0"/>
              <a:t>으로 </a:t>
            </a:r>
            <a:r>
              <a:rPr lang="en-US" altLang="ko-KR" sz="1200" dirty="0" err="1"/>
              <a:t>strSettingPath</a:t>
            </a:r>
            <a:r>
              <a:rPr lang="en-US" altLang="ko-KR" sz="1200" dirty="0"/>
              <a:t>(=</a:t>
            </a:r>
            <a:r>
              <a:rPr lang="en-US" altLang="ko-KR" sz="1200" dirty="0" err="1"/>
              <a:t>strSettingsFile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읽어옴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!!system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B292-65D1-46BF-B0D5-47D4C920DDDB}"/>
              </a:ext>
            </a:extLst>
          </p:cNvPr>
          <p:cNvSpPr txBox="1"/>
          <p:nvPr/>
        </p:nvSpPr>
        <p:spPr>
          <a:xfrm>
            <a:off x="7545010" y="1268559"/>
            <a:ext cx="487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278405" y="4087340"/>
            <a:ext cx="6352915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6675759"/>
            <a:ext cx="11221200" cy="308079"/>
          </a:xfrm>
          <a:prstGeom prst="triangle">
            <a:avLst>
              <a:gd name="adj" fmla="val 69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397077" y="2814863"/>
            <a:ext cx="4752176" cy="3719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17F0D7-D063-4B57-B386-30310479BC6C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6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66F95A7B-69AC-4BEE-BA46-A1A3810D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2083402"/>
            <a:ext cx="4320000" cy="854832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912997-2247-44D3-986E-FFE42BACEA7E}"/>
              </a:ext>
            </a:extLst>
          </p:cNvPr>
          <p:cNvSpPr/>
          <p:nvPr/>
        </p:nvSpPr>
        <p:spPr>
          <a:xfrm>
            <a:off x="7545010" y="6549268"/>
            <a:ext cx="4544971" cy="2939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EF25BD-BFC1-4EC0-AA58-EE75F8CA440C}"/>
              </a:ext>
            </a:extLst>
          </p:cNvPr>
          <p:cNvSpPr/>
          <p:nvPr/>
        </p:nvSpPr>
        <p:spPr>
          <a:xfrm>
            <a:off x="7660882" y="955040"/>
            <a:ext cx="4320000" cy="1764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93D9D2-1422-4139-92C4-E532574DF94D}"/>
              </a:ext>
            </a:extLst>
          </p:cNvPr>
          <p:cNvSpPr txBox="1"/>
          <p:nvPr/>
        </p:nvSpPr>
        <p:spPr>
          <a:xfrm>
            <a:off x="8304260" y="240507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1219199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861596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fSetting</a:t>
            </a:r>
            <a:r>
              <a:rPr lang="ko-KR" altLang="en-US" sz="1200" dirty="0"/>
              <a:t>으로 </a:t>
            </a:r>
            <a:r>
              <a:rPr lang="en-US" altLang="ko-KR" sz="1200" dirty="0" err="1"/>
              <a:t>strSettingPath</a:t>
            </a:r>
            <a:r>
              <a:rPr lang="en-US" altLang="ko-KR" sz="1200" dirty="0"/>
              <a:t>(=</a:t>
            </a:r>
            <a:r>
              <a:rPr lang="en-US" altLang="ko-KR" sz="1200" dirty="0" err="1"/>
              <a:t>strSettingsFile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읽어옴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B292-65D1-46BF-B0D5-47D4C920DDDB}"/>
              </a:ext>
            </a:extLst>
          </p:cNvPr>
          <p:cNvSpPr txBox="1"/>
          <p:nvPr/>
        </p:nvSpPr>
        <p:spPr>
          <a:xfrm>
            <a:off x="7545010" y="1268559"/>
            <a:ext cx="487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6675759"/>
            <a:ext cx="11221200" cy="308079"/>
          </a:xfrm>
          <a:prstGeom prst="triangle">
            <a:avLst>
              <a:gd name="adj" fmla="val 69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397077" y="2814863"/>
            <a:ext cx="4752176" cy="3719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944B785-8AF0-45CC-AFF0-4D96308D5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B40A9A-131D-4B6D-9C7F-7A02E13EA505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7EA740-8693-45AE-9A82-7EE8911C64CB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216512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076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236898"/>
            <a:ext cx="4544971" cy="2939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695185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Camera Parameter</a:t>
            </a:r>
            <a:r>
              <a:rPr lang="ko-KR" altLang="en-US" sz="1200" dirty="0"/>
              <a:t>들을 불러옴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4761375"/>
            <a:ext cx="11221200" cy="308079"/>
          </a:xfrm>
          <a:prstGeom prst="triangle">
            <a:avLst>
              <a:gd name="adj" fmla="val 69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9588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105838C-EC5F-4886-9108-6ACAFBF24C7E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4EB94A-E620-414A-B27F-8AC10CC5FBB3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AEB6FB3-C7F9-4146-9677-D6ADA6134688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3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1665952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ORB Parameter</a:t>
            </a:r>
            <a:r>
              <a:rPr lang="ko-KR" altLang="en-US" sz="1200" dirty="0"/>
              <a:t>들을 불러옴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3790608"/>
            <a:ext cx="11221200" cy="308079"/>
          </a:xfrm>
          <a:prstGeom prst="triangle">
            <a:avLst>
              <a:gd name="adj" fmla="val 4427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9588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9B00A2-A751-4C28-89D1-40479729BFF5}"/>
              </a:ext>
            </a:extLst>
          </p:cNvPr>
          <p:cNvSpPr/>
          <p:nvPr/>
        </p:nvSpPr>
        <p:spPr>
          <a:xfrm>
            <a:off x="7609236" y="5954200"/>
            <a:ext cx="4319998" cy="553998"/>
          </a:xfrm>
          <a:prstGeom prst="rect">
            <a:avLst/>
          </a:prstGeom>
          <a:ln>
            <a:solidFill>
              <a:srgbClr val="1E1E1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Ethan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Rublee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Vincent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Rabaud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Kurt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Konolige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and Gary </a:t>
            </a:r>
            <a:r>
              <a:rPr lang="en-US" altLang="ko-KR" sz="1000" dirty="0" err="1">
                <a:solidFill>
                  <a:srgbClr val="000000"/>
                </a:solidFill>
                <a:latin typeface="Helvetica" panose="020B0604020202020204" pitchFamily="34" charset="0"/>
              </a:rPr>
              <a:t>Bradski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. Orb: an efficient alternative to sift or surf. In </a:t>
            </a:r>
            <a:r>
              <a:rPr lang="en-US" altLang="ko-KR" sz="1000" i="1" dirty="0">
                <a:solidFill>
                  <a:srgbClr val="000000"/>
                </a:solidFill>
                <a:latin typeface="Helvetica" panose="020B0604020202020204" pitchFamily="34" charset="0"/>
              </a:rPr>
              <a:t>Computer Vision (ICCV), 2011 IEEE International Conference on</a:t>
            </a:r>
            <a:r>
              <a:rPr lang="en-US" altLang="ko-KR" sz="1000" dirty="0">
                <a:solidFill>
                  <a:srgbClr val="000000"/>
                </a:solidFill>
                <a:latin typeface="Helvetica" panose="020B0604020202020204" pitchFamily="34" charset="0"/>
              </a:rPr>
              <a:t>, pages 2564–2571. IEEE, 2011.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172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8894202"/>
            <a:ext cx="15609600" cy="397075"/>
          </a:xfrm>
          <a:prstGeom prst="triangle">
            <a:avLst>
              <a:gd name="adj" fmla="val 8742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1287938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nFeatures</a:t>
            </a:r>
            <a:r>
              <a:rPr lang="en-US" altLang="ko-KR" sz="1200" dirty="0"/>
              <a:t> </a:t>
            </a:r>
            <a:r>
              <a:rPr lang="ko-KR" altLang="en-US" sz="1200" dirty="0"/>
              <a:t>값을 가져옴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362645"/>
            <a:ext cx="5135439" cy="19849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F4DDF1E-F111-4C74-882F-DA0FA148558F}"/>
                  </a:ext>
                </a:extLst>
              </p14:cNvPr>
              <p14:cNvContentPartPr/>
              <p14:nvPr/>
            </p14:nvContentPartPr>
            <p14:xfrm>
              <a:off x="9802900" y="3374640"/>
              <a:ext cx="123120" cy="2829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F4DDF1E-F111-4C74-882F-DA0FA14855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85260" y="3357000"/>
                <a:ext cx="1587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A8CABA1-65A8-442F-95C5-46A400E21244}"/>
                  </a:ext>
                </a:extLst>
              </p14:cNvPr>
              <p14:cNvContentPartPr/>
              <p14:nvPr/>
            </p14:nvContentPartPr>
            <p14:xfrm>
              <a:off x="7422573" y="3340800"/>
              <a:ext cx="364327" cy="3589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A8CABA1-65A8-442F-95C5-46A400E212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04933" y="3323160"/>
                <a:ext cx="399968" cy="3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38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FCB246-730D-4600-82FF-B9BE3AE7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55" y="1256196"/>
            <a:ext cx="4624212" cy="51019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dirty="0"/>
              <a:t>ros_mono_inertial.cc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D7963-789C-4B07-955D-DDEEF6C4CA88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3AC7D-75B0-4EFB-BB5D-908CA095BE40}"/>
              </a:ext>
            </a:extLst>
          </p:cNvPr>
          <p:cNvSpPr txBox="1"/>
          <p:nvPr/>
        </p:nvSpPr>
        <p:spPr>
          <a:xfrm>
            <a:off x="6863644" y="3363856"/>
            <a:ext cx="237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← 전체 코드</a:t>
            </a:r>
          </a:p>
        </p:txBody>
      </p:sp>
    </p:spTree>
    <p:extLst>
      <p:ext uri="{BB962C8B-B14F-4D97-AF65-F5344CB8AC3E}">
        <p14:creationId xmlns:p14="http://schemas.microsoft.com/office/powerpoint/2010/main" val="326647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6947909"/>
            <a:ext cx="15609600" cy="397075"/>
          </a:xfrm>
          <a:prstGeom prst="triangle">
            <a:avLst>
              <a:gd name="adj" fmla="val 7495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658355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scaleFactor</a:t>
            </a:r>
            <a:r>
              <a:rPr lang="en-US" altLang="ko-KR" sz="1200" dirty="0"/>
              <a:t> </a:t>
            </a:r>
            <a:r>
              <a:rPr lang="ko-KR" altLang="en-US" sz="1200" dirty="0"/>
              <a:t>값을 가져옴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451847"/>
            <a:ext cx="5135439" cy="20690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A72D46F-43A5-4417-8D9B-1F2FD4C6EA30}"/>
                  </a:ext>
                </a:extLst>
              </p14:cNvPr>
              <p14:cNvContentPartPr/>
              <p14:nvPr/>
            </p14:nvContentPartPr>
            <p14:xfrm>
              <a:off x="7685892" y="3730275"/>
              <a:ext cx="81000" cy="3106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A72D46F-43A5-4417-8D9B-1F2FD4C6EA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7892" y="3712635"/>
                <a:ext cx="1166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B24277A-6528-4FBD-B1D7-841A24782479}"/>
                  </a:ext>
                </a:extLst>
              </p14:cNvPr>
              <p14:cNvContentPartPr/>
              <p14:nvPr/>
            </p14:nvContentPartPr>
            <p14:xfrm>
              <a:off x="10596852" y="3734595"/>
              <a:ext cx="135000" cy="2966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B24277A-6528-4FBD-B1D7-841A247824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78852" y="3716955"/>
                <a:ext cx="1706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6D3DFEE-0CE1-43FB-B0D9-DD9160F2E973}"/>
                  </a:ext>
                </a:extLst>
              </p14:cNvPr>
              <p14:cNvContentPartPr/>
              <p14:nvPr/>
            </p14:nvContentPartPr>
            <p14:xfrm>
              <a:off x="7445052" y="3826395"/>
              <a:ext cx="151920" cy="1461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6D3DFEE-0CE1-43FB-B0D9-DD9160F2E9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7052" y="3808395"/>
                <a:ext cx="187560" cy="18180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BB0B650-526B-4EFA-9376-F28F365EE54B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2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4871366"/>
            <a:ext cx="15609600" cy="397075"/>
          </a:xfrm>
          <a:prstGeom prst="triangle">
            <a:avLst>
              <a:gd name="adj" fmla="val 6142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2734898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nLevels</a:t>
            </a:r>
            <a:r>
              <a:rPr lang="ko-KR" altLang="en-US" sz="1200" dirty="0"/>
              <a:t> 값을 가져옴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451847"/>
            <a:ext cx="5135439" cy="206906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7D04904-E8A4-40C7-953F-99750F7E530C}"/>
                  </a:ext>
                </a:extLst>
              </p14:cNvPr>
              <p14:cNvContentPartPr/>
              <p14:nvPr/>
            </p14:nvContentPartPr>
            <p14:xfrm>
              <a:off x="10173322" y="4074248"/>
              <a:ext cx="75960" cy="2264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7D04904-E8A4-40C7-953F-99750F7E53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5682" y="4056248"/>
                <a:ext cx="1116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07999FFE-5807-4017-9090-B767AE6AB2AB}"/>
                  </a:ext>
                </a:extLst>
              </p14:cNvPr>
              <p14:cNvContentPartPr/>
              <p14:nvPr/>
            </p14:nvContentPartPr>
            <p14:xfrm>
              <a:off x="7413922" y="4068488"/>
              <a:ext cx="298080" cy="2386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07999FFE-5807-4017-9090-B767AE6AB2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95922" y="4050488"/>
                <a:ext cx="333720" cy="27432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875AA34A-C396-42C6-A459-54DCC9EC59A7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2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1957495"/>
            <a:ext cx="15609600" cy="397075"/>
          </a:xfrm>
          <a:prstGeom prst="triangle">
            <a:avLst>
              <a:gd name="adj" fmla="val 425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5648769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882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7660882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iniThFast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minThFAST</a:t>
            </a:r>
            <a:r>
              <a:rPr lang="ko-KR" altLang="en-US" sz="1200" dirty="0"/>
              <a:t> 값들을 가져옴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1576547"/>
            <a:ext cx="5135439" cy="493975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D8E6C15-649C-4E9F-954F-C30E63B9A06C}"/>
                  </a:ext>
                </a:extLst>
              </p14:cNvPr>
              <p14:cNvContentPartPr/>
              <p14:nvPr/>
            </p14:nvContentPartPr>
            <p14:xfrm>
              <a:off x="8950392" y="4827083"/>
              <a:ext cx="66960" cy="2311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D8E6C15-649C-4E9F-954F-C30E63B9A0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32392" y="4809443"/>
                <a:ext cx="1026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85D69E0-8FEC-40A6-B157-665981B5B771}"/>
                  </a:ext>
                </a:extLst>
              </p14:cNvPr>
              <p14:cNvContentPartPr/>
              <p14:nvPr/>
            </p14:nvContentPartPr>
            <p14:xfrm>
              <a:off x="7423272" y="4817363"/>
              <a:ext cx="319320" cy="3024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85D69E0-8FEC-40A6-B157-665981B5B7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05272" y="4799744"/>
                <a:ext cx="354960" cy="337998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77C18372-637F-4AA1-85D4-7364993EF440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5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5822503" y="-2219456"/>
            <a:ext cx="15609600" cy="397075"/>
          </a:xfrm>
          <a:prstGeom prst="triangle">
            <a:avLst>
              <a:gd name="adj" fmla="val 161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16" y="-9825720"/>
            <a:ext cx="5328000" cy="15608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029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12488029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12382318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926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787475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ORBextractor</a:t>
            </a:r>
            <a:r>
              <a:rPr lang="en-US" altLang="ko-KR" sz="1200" dirty="0"/>
              <a:t> class</a:t>
            </a:r>
            <a:r>
              <a:rPr lang="ko-KR" altLang="en-US" sz="1200" dirty="0"/>
              <a:t>를 생성함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1872469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523836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1920358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192617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13131407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171060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418042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71763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404071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390312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14550663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14550663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14550663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14550663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14550663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14550663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2247493" y="2368291"/>
            <a:ext cx="5135439" cy="171932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!!text4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3262285" y="830470"/>
            <a:ext cx="31520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82A8F9F2-610F-4336-A8FB-F042E504FB36}"/>
                  </a:ext>
                </a:extLst>
              </p14:cNvPr>
              <p14:cNvContentPartPr/>
              <p14:nvPr/>
            </p14:nvContentPartPr>
            <p14:xfrm>
              <a:off x="7511653" y="3549120"/>
              <a:ext cx="1971000" cy="37512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82A8F9F2-610F-4336-A8FB-F042E504FB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3650" y="3531120"/>
                <a:ext cx="2006647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58704B5D-7C70-4CA1-B84A-EB64B2AE866F}"/>
                  </a:ext>
                </a:extLst>
              </p14:cNvPr>
              <p14:cNvContentPartPr/>
              <p14:nvPr/>
            </p14:nvContentPartPr>
            <p14:xfrm>
              <a:off x="7517773" y="2415840"/>
              <a:ext cx="1118880" cy="30564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58704B5D-7C70-4CA1-B84A-EB64B2AE86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9773" y="2397840"/>
                <a:ext cx="1154520" cy="3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0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3" y="1192976"/>
            <a:ext cx="1800000" cy="5273077"/>
          </a:xfrm>
          <a:prstGeom prst="rect">
            <a:avLst/>
          </a:prstGeom>
        </p:spPr>
      </p:pic>
      <p:sp>
        <p:nvSpPr>
          <p:cNvPr id="44" name="!!shade2">
            <a:extLst>
              <a:ext uri="{FF2B5EF4-FFF2-40B4-BE49-F238E27FC236}">
                <a16:creationId xmlns:a16="http://schemas.microsoft.com/office/drawing/2014/main" id="{B7DF8DB9-64C1-4ED8-BA82-864218D3E42A}"/>
              </a:ext>
            </a:extLst>
          </p:cNvPr>
          <p:cNvSpPr/>
          <p:nvPr/>
        </p:nvSpPr>
        <p:spPr>
          <a:xfrm rot="16200000">
            <a:off x="-3179696" y="6083961"/>
            <a:ext cx="10188000" cy="397075"/>
          </a:xfrm>
          <a:prstGeom prst="triangle">
            <a:avLst>
              <a:gd name="adj" fmla="val 5659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5E931D-955A-4455-B015-A3D8F7323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21" y="1194867"/>
            <a:ext cx="5328000" cy="101863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8778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2714716" y="3630515"/>
            <a:ext cx="5274000" cy="397075"/>
          </a:xfrm>
          <a:prstGeom prst="triangle">
            <a:avLst>
              <a:gd name="adj" fmla="val 614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8029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12488029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12382318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60939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2442762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ORBextractor</a:t>
            </a:r>
            <a:r>
              <a:rPr lang="en-US" altLang="ko-KR" sz="1200" dirty="0"/>
              <a:t> class</a:t>
            </a:r>
            <a:r>
              <a:rPr lang="ko-KR" altLang="en-US" sz="1200" dirty="0"/>
              <a:t>를 생성함</a:t>
            </a:r>
            <a:r>
              <a:rPr lang="en-US" altLang="ko-KR" sz="1200" dirty="0"/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3932482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7298375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980371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-1867396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13131407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3770621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-1641971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31776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6100732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5963136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14550663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14550663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14550663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14550663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14550663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14550663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142876" y="5317067"/>
            <a:ext cx="1620308" cy="58525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!!text4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267420" y="830470"/>
            <a:ext cx="1493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29057-2C31-4315-9682-F613A54456DF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5C51A-5E58-48C8-B480-AAF6EFE76491}"/>
              </a:ext>
            </a:extLst>
          </p:cNvPr>
          <p:cNvSpPr/>
          <p:nvPr/>
        </p:nvSpPr>
        <p:spPr>
          <a:xfrm>
            <a:off x="2167384" y="1307243"/>
            <a:ext cx="5153460" cy="67828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8D4BA5-AC50-4EF9-AC33-00764DE2D966}"/>
              </a:ext>
            </a:extLst>
          </p:cNvPr>
          <p:cNvSpPr txBox="1"/>
          <p:nvPr/>
        </p:nvSpPr>
        <p:spPr>
          <a:xfrm>
            <a:off x="7555171" y="1249637"/>
            <a:ext cx="4454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nFeatures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scaleFactor</a:t>
            </a:r>
            <a:r>
              <a:rPr lang="en-US" altLang="ko-KR" sz="1200" dirty="0"/>
              <a:t> = 1.2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nLevels</a:t>
            </a:r>
            <a:r>
              <a:rPr lang="en-US" altLang="ko-KR" sz="1200" dirty="0"/>
              <a:t> =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iniThFAST</a:t>
            </a:r>
            <a:r>
              <a:rPr lang="en-US" altLang="ko-KR" sz="1200" dirty="0"/>
              <a:t> =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minThFAST</a:t>
            </a:r>
            <a:r>
              <a:rPr lang="en-US" altLang="ko-KR" sz="1200" dirty="0"/>
              <a:t> = 7</a:t>
            </a:r>
          </a:p>
        </p:txBody>
      </p:sp>
    </p:spTree>
    <p:extLst>
      <p:ext uri="{BB962C8B-B14F-4D97-AF65-F5344CB8AC3E}">
        <p14:creationId xmlns:p14="http://schemas.microsoft.com/office/powerpoint/2010/main" val="264975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DF28CC-4C42-4093-B58D-E8543E69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3" y="1192976"/>
            <a:ext cx="1800000" cy="5273077"/>
          </a:xfrm>
          <a:prstGeom prst="rect">
            <a:avLst/>
          </a:prstGeom>
        </p:spPr>
      </p:pic>
      <p:sp>
        <p:nvSpPr>
          <p:cNvPr id="44" name="!!shade2">
            <a:extLst>
              <a:ext uri="{FF2B5EF4-FFF2-40B4-BE49-F238E27FC236}">
                <a16:creationId xmlns:a16="http://schemas.microsoft.com/office/drawing/2014/main" id="{B7DF8DB9-64C1-4ED8-BA82-864218D3E42A}"/>
              </a:ext>
            </a:extLst>
          </p:cNvPr>
          <p:cNvSpPr/>
          <p:nvPr/>
        </p:nvSpPr>
        <p:spPr>
          <a:xfrm rot="16200000">
            <a:off x="-3179696" y="6083961"/>
            <a:ext cx="10188000" cy="397075"/>
          </a:xfrm>
          <a:prstGeom prst="triangle">
            <a:avLst>
              <a:gd name="adj" fmla="val 5659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5E931D-955A-4455-B015-A3D8F7323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21" y="1194867"/>
            <a:ext cx="5328000" cy="101863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8778" y="2078962"/>
            <a:ext cx="1800000" cy="3790908"/>
          </a:xfrm>
          <a:prstGeom prst="rect">
            <a:avLst/>
          </a:prstGeom>
        </p:spPr>
      </p:pic>
      <p:sp>
        <p:nvSpPr>
          <p:cNvPr id="40" name="!!shade2">
            <a:extLst>
              <a:ext uri="{FF2B5EF4-FFF2-40B4-BE49-F238E27FC236}">
                <a16:creationId xmlns:a16="http://schemas.microsoft.com/office/drawing/2014/main" id="{3BB73566-D189-4D4A-928C-6A64A92E32BE}"/>
              </a:ext>
            </a:extLst>
          </p:cNvPr>
          <p:cNvSpPr/>
          <p:nvPr/>
        </p:nvSpPr>
        <p:spPr>
          <a:xfrm rot="16200000">
            <a:off x="-2714716" y="3630515"/>
            <a:ext cx="5274000" cy="397075"/>
          </a:xfrm>
          <a:prstGeom prst="triangle">
            <a:avLst>
              <a:gd name="adj" fmla="val 614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8029" y="-1910608"/>
            <a:ext cx="4320000" cy="85483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F0EA1A-0B99-40B3-8C4B-0CFEC0CD39A3}"/>
              </a:ext>
            </a:extLst>
          </p:cNvPr>
          <p:cNvSpPr/>
          <p:nvPr/>
        </p:nvSpPr>
        <p:spPr>
          <a:xfrm>
            <a:off x="12488029" y="968323"/>
            <a:ext cx="4320000" cy="1990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12382318" y="5149476"/>
            <a:ext cx="4544971" cy="302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60939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2611082"/>
            <a:ext cx="445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OpenCV::ORB</a:t>
            </a:r>
            <a:r>
              <a:rPr lang="ko-KR" altLang="en-US" sz="1200" dirty="0"/>
              <a:t>를 왜 안 쓰는 것 같지</a:t>
            </a:r>
            <a:r>
              <a:rPr lang="en-US" altLang="ko-KR" sz="1200" dirty="0"/>
              <a:t>? </a:t>
            </a:r>
            <a:r>
              <a:rPr lang="ko-KR" altLang="en-US" sz="1200" dirty="0" err="1"/>
              <a:t>ㅅㅂ</a:t>
            </a:r>
            <a:r>
              <a:rPr lang="en-US" altLang="ko-KR" sz="1200" dirty="0"/>
              <a:t>… </a:t>
            </a:r>
            <a:r>
              <a:rPr lang="ko-KR" altLang="en-US" sz="1200" dirty="0"/>
              <a:t>다음에 더 자세히 보기</a:t>
            </a:r>
            <a:r>
              <a:rPr lang="en-US" altLang="ko-KR" sz="1200" dirty="0"/>
              <a:t>….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-3932482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7298375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980371" y="3805835"/>
            <a:ext cx="3790800" cy="308079"/>
          </a:xfrm>
          <a:prstGeom prst="triangle">
            <a:avLst>
              <a:gd name="adj" fmla="val 329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-1867396" y="3073400"/>
            <a:ext cx="1670050" cy="336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F9B7B-6D64-4B82-AB85-FC87195F698C}"/>
              </a:ext>
            </a:extLst>
          </p:cNvPr>
          <p:cNvSpPr txBox="1"/>
          <p:nvPr/>
        </p:nvSpPr>
        <p:spPr>
          <a:xfrm>
            <a:off x="13131407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3~37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3903123" y="0"/>
            <a:ext cx="16095123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-3770621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-1641971" y="830470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1B2C71-9DA6-4CB0-AE03-87E09E0C0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31776" y="1618107"/>
            <a:ext cx="1800000" cy="1985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940742-E622-40F4-BCBF-06CF36F7861C}"/>
              </a:ext>
            </a:extLst>
          </p:cNvPr>
          <p:cNvSpPr/>
          <p:nvPr/>
        </p:nvSpPr>
        <p:spPr>
          <a:xfrm>
            <a:off x="-6100732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6530C-E90B-4E81-B6DA-261FE934F774}"/>
              </a:ext>
            </a:extLst>
          </p:cNvPr>
          <p:cNvSpPr txBox="1"/>
          <p:nvPr/>
        </p:nvSpPr>
        <p:spPr>
          <a:xfrm>
            <a:off x="-5963136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8B9D3B-6B99-41F9-A6E2-B0E836560C7A}"/>
              </a:ext>
            </a:extLst>
          </p:cNvPr>
          <p:cNvSpPr/>
          <p:nvPr/>
        </p:nvSpPr>
        <p:spPr>
          <a:xfrm>
            <a:off x="14550663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0C60E7F-D655-4819-80A1-0B27B3AEA4CE}"/>
              </a:ext>
            </a:extLst>
          </p:cNvPr>
          <p:cNvSpPr/>
          <p:nvPr/>
        </p:nvSpPr>
        <p:spPr>
          <a:xfrm>
            <a:off x="14550663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12EB07-4F4B-4A78-AE48-35F18FD62A68}"/>
              </a:ext>
            </a:extLst>
          </p:cNvPr>
          <p:cNvSpPr/>
          <p:nvPr/>
        </p:nvSpPr>
        <p:spPr>
          <a:xfrm>
            <a:off x="14550663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DB2724-EE3E-4537-887E-4E18D4B521B3}"/>
              </a:ext>
            </a:extLst>
          </p:cNvPr>
          <p:cNvSpPr/>
          <p:nvPr/>
        </p:nvSpPr>
        <p:spPr>
          <a:xfrm>
            <a:off x="14550663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79A0A72-E2CB-4333-8DCF-E51378E5CAB1}"/>
              </a:ext>
            </a:extLst>
          </p:cNvPr>
          <p:cNvSpPr/>
          <p:nvPr/>
        </p:nvSpPr>
        <p:spPr>
          <a:xfrm>
            <a:off x="14550663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D845901-664D-4A22-B805-CAEC66706A67}"/>
              </a:ext>
            </a:extLst>
          </p:cNvPr>
          <p:cNvSpPr/>
          <p:nvPr/>
        </p:nvSpPr>
        <p:spPr>
          <a:xfrm>
            <a:off x="14550663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311D4-EBC2-4CD8-8C78-E63325380374}"/>
              </a:ext>
            </a:extLst>
          </p:cNvPr>
          <p:cNvSpPr/>
          <p:nvPr/>
        </p:nvSpPr>
        <p:spPr>
          <a:xfrm>
            <a:off x="142876" y="5317067"/>
            <a:ext cx="1620308" cy="58525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!!text4">
            <a:extLst>
              <a:ext uri="{FF2B5EF4-FFF2-40B4-BE49-F238E27FC236}">
                <a16:creationId xmlns:a16="http://schemas.microsoft.com/office/drawing/2014/main" id="{A9C3E3BA-49ED-4461-9C9F-CC202AC8F4F2}"/>
              </a:ext>
            </a:extLst>
          </p:cNvPr>
          <p:cNvSpPr txBox="1"/>
          <p:nvPr/>
        </p:nvSpPr>
        <p:spPr>
          <a:xfrm>
            <a:off x="267420" y="830470"/>
            <a:ext cx="1493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29057-2C31-4315-9682-F613A54456DF}"/>
              </a:ext>
            </a:extLst>
          </p:cNvPr>
          <p:cNvSpPr txBox="1"/>
          <p:nvPr/>
        </p:nvSpPr>
        <p:spPr>
          <a:xfrm>
            <a:off x="2254059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5C51A-5E58-48C8-B480-AAF6EFE76491}"/>
              </a:ext>
            </a:extLst>
          </p:cNvPr>
          <p:cNvSpPr/>
          <p:nvPr/>
        </p:nvSpPr>
        <p:spPr>
          <a:xfrm>
            <a:off x="2167384" y="2142066"/>
            <a:ext cx="5153460" cy="43537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8D4BA5-AC50-4EF9-AC33-00764DE2D966}"/>
              </a:ext>
            </a:extLst>
          </p:cNvPr>
          <p:cNvSpPr txBox="1"/>
          <p:nvPr/>
        </p:nvSpPr>
        <p:spPr>
          <a:xfrm>
            <a:off x="7555171" y="1249637"/>
            <a:ext cx="4454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nFeatures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1000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scaleFactor</a:t>
            </a:r>
            <a:r>
              <a:rPr lang="en-US" altLang="ko-KR" sz="1200" dirty="0"/>
              <a:t> = 1.2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nLevels</a:t>
            </a:r>
            <a:r>
              <a:rPr lang="en-US" altLang="ko-KR" sz="1200" dirty="0"/>
              <a:t> =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iniThFAST</a:t>
            </a:r>
            <a:r>
              <a:rPr lang="en-US" altLang="ko-KR" sz="1200" dirty="0"/>
              <a:t> =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minThFAST</a:t>
            </a:r>
            <a:r>
              <a:rPr lang="en-US" altLang="ko-KR" sz="1200" dirty="0"/>
              <a:t> = 7</a:t>
            </a:r>
          </a:p>
        </p:txBody>
      </p:sp>
    </p:spTree>
    <p:extLst>
      <p:ext uri="{BB962C8B-B14F-4D97-AF65-F5344CB8AC3E}">
        <p14:creationId xmlns:p14="http://schemas.microsoft.com/office/powerpoint/2010/main" val="95901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51550"/>
            <a:ext cx="4320000" cy="85483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4834467"/>
            <a:ext cx="4544971" cy="4419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A99ABF-8199-414E-81D0-BD4B626D8CB2}"/>
              </a:ext>
            </a:extLst>
          </p:cNvPr>
          <p:cNvSpPr/>
          <p:nvPr/>
        </p:nvSpPr>
        <p:spPr>
          <a:xfrm>
            <a:off x="7660882" y="968323"/>
            <a:ext cx="4320000" cy="201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2623549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IMU Parameter</a:t>
            </a:r>
            <a:r>
              <a:rPr lang="ko-KR" altLang="en-US" sz="1200" dirty="0"/>
              <a:t>들을 불러옴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237832" y="4046767"/>
            <a:ext cx="627177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2833011"/>
            <a:ext cx="11221200" cy="308079"/>
          </a:xfrm>
          <a:prstGeom prst="triangle">
            <a:avLst>
              <a:gd name="adj" fmla="val 3606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21731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6C0F2-46C6-406D-AA93-04A73B068EBF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29~44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F2E037-639C-4506-A0A5-C4E109662DC4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21BCEC-3F07-4B18-99B4-4CA0448516C7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7E55B79-6980-45C5-B33C-C365981B9F46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AD8CE78-D9BE-485E-A672-98A9CFB2B4D8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389657-F223-40E8-A6A9-B3E2DA3B3AA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8073ED6-F20C-46A4-99BF-8C2CC9B7ACF4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8D2E7D-EE3B-4662-B2B6-5742F755B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0779DB-DF65-44CA-B8B1-BFB6A717C9BF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BCAFA7-47F4-4F42-A84C-17E054A1ABAC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8F66CE2-9B30-4331-9A68-D366AA586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3817" y="1192976"/>
            <a:ext cx="1800000" cy="5273077"/>
          </a:xfrm>
          <a:prstGeom prst="rect">
            <a:avLst/>
          </a:prstGeom>
        </p:spPr>
      </p:pic>
      <p:sp>
        <p:nvSpPr>
          <p:cNvPr id="45" name="!!shade2">
            <a:extLst>
              <a:ext uri="{FF2B5EF4-FFF2-40B4-BE49-F238E27FC236}">
                <a16:creationId xmlns:a16="http://schemas.microsoft.com/office/drawing/2014/main" id="{D36819D9-365B-4389-87E4-62E4E4E87408}"/>
              </a:ext>
            </a:extLst>
          </p:cNvPr>
          <p:cNvSpPr/>
          <p:nvPr/>
        </p:nvSpPr>
        <p:spPr>
          <a:xfrm rot="16200000">
            <a:off x="9909818" y="6083961"/>
            <a:ext cx="10188000" cy="397075"/>
          </a:xfrm>
          <a:prstGeom prst="triangle">
            <a:avLst>
              <a:gd name="adj" fmla="val 5659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6E75C43-FCF9-46AB-BB8A-9B566D746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4135" y="1194867"/>
            <a:ext cx="5328000" cy="10186384"/>
          </a:xfrm>
          <a:prstGeom prst="rect">
            <a:avLst/>
          </a:prstGeom>
        </p:spPr>
      </p:pic>
      <p:sp>
        <p:nvSpPr>
          <p:cNvPr id="47" name="!!shade2">
            <a:extLst>
              <a:ext uri="{FF2B5EF4-FFF2-40B4-BE49-F238E27FC236}">
                <a16:creationId xmlns:a16="http://schemas.microsoft.com/office/drawing/2014/main" id="{F586F9A6-803B-4C9F-83DB-7CF0BEE1EC13}"/>
              </a:ext>
            </a:extLst>
          </p:cNvPr>
          <p:cNvSpPr/>
          <p:nvPr/>
        </p:nvSpPr>
        <p:spPr>
          <a:xfrm rot="16200000">
            <a:off x="10374798" y="3630515"/>
            <a:ext cx="5274000" cy="397075"/>
          </a:xfrm>
          <a:prstGeom prst="triangle">
            <a:avLst>
              <a:gd name="adj" fmla="val 614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D42C397-5A23-43F1-91D2-6F07A79BABED}"/>
              </a:ext>
            </a:extLst>
          </p:cNvPr>
          <p:cNvSpPr/>
          <p:nvPr/>
        </p:nvSpPr>
        <p:spPr>
          <a:xfrm>
            <a:off x="13232390" y="5317067"/>
            <a:ext cx="1620308" cy="58525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!!text4">
            <a:extLst>
              <a:ext uri="{FF2B5EF4-FFF2-40B4-BE49-F238E27FC236}">
                <a16:creationId xmlns:a16="http://schemas.microsoft.com/office/drawing/2014/main" id="{AE5829B7-B47E-43C9-B2A1-B4F6D008728D}"/>
              </a:ext>
            </a:extLst>
          </p:cNvPr>
          <p:cNvSpPr txBox="1"/>
          <p:nvPr/>
        </p:nvSpPr>
        <p:spPr>
          <a:xfrm>
            <a:off x="13356934" y="830470"/>
            <a:ext cx="1493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1DFC18-6352-4B81-A774-CCA4C50A5952}"/>
              </a:ext>
            </a:extLst>
          </p:cNvPr>
          <p:cNvSpPr txBox="1"/>
          <p:nvPr/>
        </p:nvSpPr>
        <p:spPr>
          <a:xfrm>
            <a:off x="15343573" y="830470"/>
            <a:ext cx="5168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ParseORBParamFile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1029~1111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5F314BD-365E-45CA-8426-7E4640DF2B25}"/>
              </a:ext>
            </a:extLst>
          </p:cNvPr>
          <p:cNvSpPr/>
          <p:nvPr/>
        </p:nvSpPr>
        <p:spPr>
          <a:xfrm>
            <a:off x="15256898" y="2142066"/>
            <a:ext cx="5153460" cy="43537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9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0ACC56-87F4-4561-9FB0-246D8827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882" y="-51550"/>
            <a:ext cx="4320000" cy="85483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964590-DDEA-4F92-AFB9-484D65EA96B8}"/>
              </a:ext>
            </a:extLst>
          </p:cNvPr>
          <p:cNvSpPr/>
          <p:nvPr/>
        </p:nvSpPr>
        <p:spPr>
          <a:xfrm>
            <a:off x="7555171" y="4834467"/>
            <a:ext cx="4544971" cy="4419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A99ABF-8199-414E-81D0-BD4B626D8CB2}"/>
              </a:ext>
            </a:extLst>
          </p:cNvPr>
          <p:cNvSpPr/>
          <p:nvPr/>
        </p:nvSpPr>
        <p:spPr>
          <a:xfrm>
            <a:off x="7660882" y="968323"/>
            <a:ext cx="4320000" cy="201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65" y="-2623549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1251920"/>
            <a:ext cx="44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IMU Parameter</a:t>
            </a:r>
            <a:r>
              <a:rPr lang="ko-KR" altLang="en-US" sz="1200" dirty="0"/>
              <a:t>들을 불러옴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274848" y="4083783"/>
            <a:ext cx="6345801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2833011"/>
            <a:ext cx="11221200" cy="308079"/>
          </a:xfrm>
          <a:prstGeom prst="triangle">
            <a:avLst>
              <a:gd name="adj" fmla="val 3606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1278434"/>
            <a:ext cx="5175250" cy="21731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6C0F2-46C6-406D-AA93-04A73B068EBF}"/>
              </a:ext>
            </a:extLst>
          </p:cNvPr>
          <p:cNvSpPr txBox="1"/>
          <p:nvPr/>
        </p:nvSpPr>
        <p:spPr>
          <a:xfrm>
            <a:off x="8304260" y="1708524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EuRoC.yaml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 29~44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F2E037-639C-4506-A0A5-C4E109662DC4}"/>
              </a:ext>
            </a:extLst>
          </p:cNvPr>
          <p:cNvSpPr/>
          <p:nvPr/>
        </p:nvSpPr>
        <p:spPr>
          <a:xfrm>
            <a:off x="9723516" y="236829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21BCEC-3F07-4B18-99B4-4CA0448516C7}"/>
              </a:ext>
            </a:extLst>
          </p:cNvPr>
          <p:cNvSpPr/>
          <p:nvPr/>
        </p:nvSpPr>
        <p:spPr>
          <a:xfrm>
            <a:off x="9723516" y="25355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7E55B79-6980-45C5-B33C-C365981B9F46}"/>
              </a:ext>
            </a:extLst>
          </p:cNvPr>
          <p:cNvSpPr/>
          <p:nvPr/>
        </p:nvSpPr>
        <p:spPr>
          <a:xfrm>
            <a:off x="9723516" y="270279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AD8CE78-D9BE-485E-A672-98A9CFB2B4D8}"/>
              </a:ext>
            </a:extLst>
          </p:cNvPr>
          <p:cNvSpPr/>
          <p:nvPr/>
        </p:nvSpPr>
        <p:spPr>
          <a:xfrm>
            <a:off x="9723516" y="54896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389657-F223-40E8-A6A9-B3E2DA3B3AA1}"/>
              </a:ext>
            </a:extLst>
          </p:cNvPr>
          <p:cNvSpPr/>
          <p:nvPr/>
        </p:nvSpPr>
        <p:spPr>
          <a:xfrm>
            <a:off x="9723516" y="56568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8073ED6-F20C-46A4-99BF-8C2CC9B7ACF4}"/>
              </a:ext>
            </a:extLst>
          </p:cNvPr>
          <p:cNvSpPr/>
          <p:nvPr/>
        </p:nvSpPr>
        <p:spPr>
          <a:xfrm>
            <a:off x="9723516" y="58241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8D2E7D-EE3B-4662-B2B6-5742F755B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0779DB-DF65-44CA-B8B1-BFB6A717C9BF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BCAFA7-47F4-4F42-A84C-17E054A1ABAC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93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00A4E5-3B86-4A3B-AB9B-90C2153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65" y="-6304570"/>
            <a:ext cx="5328000" cy="11221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4" y="292935"/>
            <a:ext cx="1800000" cy="71048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555171" y="2234587"/>
            <a:ext cx="44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REGISTER_TIMES</a:t>
            </a:r>
            <a:r>
              <a:rPr lang="ko-KR" altLang="en-US" sz="1200" dirty="0"/>
              <a:t>가 정의되어 있으면</a:t>
            </a:r>
            <a:r>
              <a:rPr lang="en-US" altLang="ko-KR" sz="1200" dirty="0"/>
              <a:t>, computation time</a:t>
            </a:r>
            <a:r>
              <a:rPr lang="ko-KR" altLang="en-US" sz="1200" dirty="0"/>
              <a:t>을 계산하는 것이 가능하게끔 </a:t>
            </a:r>
            <a:r>
              <a:rPr lang="ko-KR" altLang="en-US" sz="1200" dirty="0" err="1"/>
              <a:t>만들어줌</a:t>
            </a:r>
            <a:r>
              <a:rPr lang="en-US" altLang="ko-KR" sz="1200" dirty="0"/>
              <a:t>. </a:t>
            </a:r>
            <a:r>
              <a:rPr lang="ko-KR" altLang="en-US" sz="1200" dirty="0"/>
              <a:t>자세한 것은 </a:t>
            </a:r>
            <a:r>
              <a:rPr lang="en-US" altLang="ko-KR" sz="1200" dirty="0"/>
              <a:t>README.MD</a:t>
            </a:r>
            <a:r>
              <a:rPr lang="ko-KR" altLang="en-US" sz="1200" dirty="0"/>
              <a:t>의 </a:t>
            </a:r>
            <a:r>
              <a:rPr lang="en-US" altLang="ko-KR" sz="1200" dirty="0"/>
              <a:t>7. Time analysis </a:t>
            </a:r>
            <a:r>
              <a:rPr lang="ko-KR" altLang="en-US" sz="1200" dirty="0"/>
              <a:t>참고</a:t>
            </a:r>
            <a:endParaRPr lang="en-US" altLang="ko-KR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128061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3655147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2">
            <a:extLst>
              <a:ext uri="{FF2B5EF4-FFF2-40B4-BE49-F238E27FC236}">
                <a16:creationId xmlns:a16="http://schemas.microsoft.com/office/drawing/2014/main" id="{9690E836-E682-4694-8C35-D91F9CCAC3BF}"/>
              </a:ext>
            </a:extLst>
          </p:cNvPr>
          <p:cNvSpPr/>
          <p:nvPr/>
        </p:nvSpPr>
        <p:spPr>
          <a:xfrm rot="16200000">
            <a:off x="-3635029" y="-848010"/>
            <a:ext cx="11221200" cy="308079"/>
          </a:xfrm>
          <a:prstGeom prst="triangle">
            <a:avLst>
              <a:gd name="adj" fmla="val 282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B4ED9-A93A-43C7-B357-E6567B28D248}"/>
              </a:ext>
            </a:extLst>
          </p:cNvPr>
          <p:cNvSpPr/>
          <p:nvPr/>
        </p:nvSpPr>
        <p:spPr>
          <a:xfrm>
            <a:off x="2178050" y="2279243"/>
            <a:ext cx="5175250" cy="2189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6C0F2-46C6-406D-AA93-04A73B068EBF}"/>
              </a:ext>
            </a:extLst>
          </p:cNvPr>
          <p:cNvSpPr txBox="1"/>
          <p:nvPr/>
        </p:nvSpPr>
        <p:spPr>
          <a:xfrm>
            <a:off x="8332557" y="317193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README.md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89922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28515-30DD-45BC-87E7-C78AE961A9F9}"/>
              </a:ext>
            </a:extLst>
          </p:cNvPr>
          <p:cNvSpPr txBox="1"/>
          <p:nvPr/>
        </p:nvSpPr>
        <p:spPr>
          <a:xfrm>
            <a:off x="3269143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9C93C2-57F2-4BF2-96F5-2CD9EDFAF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179" y="3606277"/>
            <a:ext cx="4320000" cy="726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4A8097-881D-4260-9676-A60017E31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1233" y="1618107"/>
            <a:ext cx="1800000" cy="1985950"/>
          </a:xfrm>
          <a:prstGeom prst="rect">
            <a:avLst/>
          </a:prstGeom>
        </p:spPr>
      </p:pic>
      <p:sp>
        <p:nvSpPr>
          <p:cNvPr id="31" name="!!redbox">
            <a:extLst>
              <a:ext uri="{FF2B5EF4-FFF2-40B4-BE49-F238E27FC236}">
                <a16:creationId xmlns:a16="http://schemas.microsoft.com/office/drawing/2014/main" id="{82292428-2FCB-4F86-A70A-98C0E022DFC9}"/>
              </a:ext>
            </a:extLst>
          </p:cNvPr>
          <p:cNvSpPr/>
          <p:nvPr/>
        </p:nvSpPr>
        <p:spPr>
          <a:xfrm>
            <a:off x="-2040189" y="2667002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A6D56282-7012-4C3E-A648-6468F9E1729A}"/>
              </a:ext>
            </a:extLst>
          </p:cNvPr>
          <p:cNvSpPr txBox="1"/>
          <p:nvPr/>
        </p:nvSpPr>
        <p:spPr>
          <a:xfrm>
            <a:off x="-1902593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38567E-8BA4-4DDA-BCEB-39269ACC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567635"/>
            <a:ext cx="5328000" cy="58784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F8BAB-1678-4A72-8D00-71ADADA30D90}"/>
              </a:ext>
            </a:extLst>
          </p:cNvPr>
          <p:cNvSpPr txBox="1"/>
          <p:nvPr/>
        </p:nvSpPr>
        <p:spPr>
          <a:xfrm>
            <a:off x="5685084" y="4454442"/>
            <a:ext cx="566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← </a:t>
            </a:r>
            <a:r>
              <a:rPr lang="en-US" altLang="ko-KR" dirty="0" err="1"/>
              <a:t>ros</a:t>
            </a:r>
            <a:r>
              <a:rPr lang="en-US" altLang="ko-KR" dirty="0"/>
              <a:t>::spin()</a:t>
            </a:r>
            <a:r>
              <a:rPr lang="ko-KR" altLang="en-US" dirty="0"/>
              <a:t>으로 </a:t>
            </a:r>
            <a:r>
              <a:rPr lang="en-US" altLang="ko-KR" dirty="0" err="1"/>
              <a:t>imu</a:t>
            </a:r>
            <a:r>
              <a:rPr lang="ko-KR" altLang="en-US" dirty="0"/>
              <a:t>랑 </a:t>
            </a:r>
            <a:r>
              <a:rPr lang="en-US" altLang="ko-KR" dirty="0"/>
              <a:t>camera data callback</a:t>
            </a:r>
            <a:r>
              <a:rPr lang="ko-KR" altLang="en-US" dirty="0"/>
              <a:t>함</a:t>
            </a:r>
          </a:p>
        </p:txBody>
      </p:sp>
      <p:sp>
        <p:nvSpPr>
          <p:cNvPr id="16" name="!!main">
            <a:extLst>
              <a:ext uri="{FF2B5EF4-FFF2-40B4-BE49-F238E27FC236}">
                <a16:creationId xmlns:a16="http://schemas.microsoft.com/office/drawing/2014/main" id="{87821170-259C-433B-9711-11391F52CA7F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redbox">
            <a:extLst>
              <a:ext uri="{FF2B5EF4-FFF2-40B4-BE49-F238E27FC236}">
                <a16:creationId xmlns:a16="http://schemas.microsoft.com/office/drawing/2014/main" id="{E1DCA22A-6BA1-4971-8376-17193351664A}"/>
              </a:ext>
            </a:extLst>
          </p:cNvPr>
          <p:cNvSpPr/>
          <p:nvPr/>
        </p:nvSpPr>
        <p:spPr>
          <a:xfrm>
            <a:off x="166789" y="4340579"/>
            <a:ext cx="5076900" cy="16869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25552EB-8F1D-46AF-BA12-5B42584F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361" y="-6304570"/>
            <a:ext cx="5328000" cy="112210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BB06B1-9576-4FF8-B1B7-1680DA0B3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0200" y="292935"/>
            <a:ext cx="1800000" cy="71048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4B18BB-B8C9-451B-9450-BCEF74024AD3}"/>
              </a:ext>
            </a:extLst>
          </p:cNvPr>
          <p:cNvSpPr txBox="1"/>
          <p:nvPr/>
        </p:nvSpPr>
        <p:spPr>
          <a:xfrm>
            <a:off x="20485767" y="2234587"/>
            <a:ext cx="44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REGISTER_TIMES</a:t>
            </a:r>
            <a:r>
              <a:rPr lang="ko-KR" altLang="en-US" sz="1200" dirty="0"/>
              <a:t>가 정의되어 있으면</a:t>
            </a:r>
            <a:r>
              <a:rPr lang="en-US" altLang="ko-KR" sz="1200" dirty="0"/>
              <a:t>, computation time</a:t>
            </a:r>
            <a:r>
              <a:rPr lang="ko-KR" altLang="en-US" sz="1200" dirty="0"/>
              <a:t>을 계산하는 것이 가능하게끔 </a:t>
            </a:r>
            <a:r>
              <a:rPr lang="ko-KR" altLang="en-US" sz="1200" dirty="0" err="1"/>
              <a:t>만들어줌</a:t>
            </a:r>
            <a:r>
              <a:rPr lang="en-US" altLang="ko-KR" sz="1200" dirty="0"/>
              <a:t>. </a:t>
            </a:r>
            <a:r>
              <a:rPr lang="ko-KR" altLang="en-US" sz="1200" dirty="0"/>
              <a:t>자세한 것은 </a:t>
            </a:r>
            <a:r>
              <a:rPr lang="en-US" altLang="ko-KR" sz="1200" dirty="0"/>
              <a:t>README.MD</a:t>
            </a:r>
            <a:r>
              <a:rPr lang="ko-KR" altLang="en-US" sz="1200" dirty="0"/>
              <a:t>의 </a:t>
            </a:r>
            <a:r>
              <a:rPr lang="en-US" altLang="ko-KR" sz="1200" dirty="0"/>
              <a:t>7. Time analysis </a:t>
            </a:r>
            <a:r>
              <a:rPr lang="ko-KR" altLang="en-US" sz="1200" dirty="0"/>
              <a:t>참고</a:t>
            </a:r>
            <a:endParaRPr lang="en-US" altLang="ko-KR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B82B07-02A1-4D22-8BAA-F4B3B67C95D3}"/>
              </a:ext>
            </a:extLst>
          </p:cNvPr>
          <p:cNvSpPr/>
          <p:nvPr/>
        </p:nvSpPr>
        <p:spPr>
          <a:xfrm>
            <a:off x="13058657" y="4410994"/>
            <a:ext cx="1744131" cy="42347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!!shade2">
            <a:extLst>
              <a:ext uri="{FF2B5EF4-FFF2-40B4-BE49-F238E27FC236}">
                <a16:creationId xmlns:a16="http://schemas.microsoft.com/office/drawing/2014/main" id="{EA209C19-C212-4886-A006-816C1AF03177}"/>
              </a:ext>
            </a:extLst>
          </p:cNvPr>
          <p:cNvSpPr/>
          <p:nvPr/>
        </p:nvSpPr>
        <p:spPr>
          <a:xfrm rot="16200000">
            <a:off x="9275449" y="4464082"/>
            <a:ext cx="7106400" cy="430184"/>
          </a:xfrm>
          <a:prstGeom prst="triangle">
            <a:avLst>
              <a:gd name="adj" fmla="val 7582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!!shade2">
            <a:extLst>
              <a:ext uri="{FF2B5EF4-FFF2-40B4-BE49-F238E27FC236}">
                <a16:creationId xmlns:a16="http://schemas.microsoft.com/office/drawing/2014/main" id="{10C5EE36-EAF4-4EFB-9958-10156C6FDD9B}"/>
              </a:ext>
            </a:extLst>
          </p:cNvPr>
          <p:cNvSpPr/>
          <p:nvPr/>
        </p:nvSpPr>
        <p:spPr>
          <a:xfrm rot="16200000">
            <a:off x="9295567" y="-848010"/>
            <a:ext cx="11221200" cy="308079"/>
          </a:xfrm>
          <a:prstGeom prst="triangle">
            <a:avLst>
              <a:gd name="adj" fmla="val 282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796521-265E-49A1-AD1C-A4965FB73423}"/>
              </a:ext>
            </a:extLst>
          </p:cNvPr>
          <p:cNvSpPr/>
          <p:nvPr/>
        </p:nvSpPr>
        <p:spPr>
          <a:xfrm>
            <a:off x="15108646" y="2279243"/>
            <a:ext cx="5175250" cy="21894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E7B3A-30FB-40F8-98A1-6AE5809AA8DE}"/>
              </a:ext>
            </a:extLst>
          </p:cNvPr>
          <p:cNvSpPr txBox="1"/>
          <p:nvPr/>
        </p:nvSpPr>
        <p:spPr>
          <a:xfrm>
            <a:off x="21263153" y="3171935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README.md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1C8295-FF0B-48B7-8E40-85BE0025E0C9}"/>
              </a:ext>
            </a:extLst>
          </p:cNvPr>
          <p:cNvSpPr txBox="1"/>
          <p:nvPr/>
        </p:nvSpPr>
        <p:spPr>
          <a:xfrm>
            <a:off x="13220518" y="830470"/>
            <a:ext cx="1419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53E5B4-C306-4176-B013-82CB4F96706C}"/>
              </a:ext>
            </a:extLst>
          </p:cNvPr>
          <p:cNvSpPr txBox="1"/>
          <p:nvPr/>
        </p:nvSpPr>
        <p:spPr>
          <a:xfrm>
            <a:off x="16199739" y="830470"/>
            <a:ext cx="303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Tracking(): line 46~118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6A0636-BAAA-4888-8816-BF98DB9BC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9775" y="3606277"/>
            <a:ext cx="4320000" cy="726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71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7C7847-0E87-4FF8-A02A-B2F69FCA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373975"/>
            <a:ext cx="5328000" cy="58784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F8BAB-1678-4A72-8D00-71ADADA30D90}"/>
              </a:ext>
            </a:extLst>
          </p:cNvPr>
          <p:cNvSpPr txBox="1"/>
          <p:nvPr/>
        </p:nvSpPr>
        <p:spPr>
          <a:xfrm>
            <a:off x="5685084" y="2991574"/>
            <a:ext cx="62595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← </a:t>
            </a:r>
            <a:r>
              <a:rPr lang="en-US" altLang="ko-KR" dirty="0"/>
              <a:t>SLAM</a:t>
            </a:r>
            <a:r>
              <a:rPr lang="ko-KR" altLang="en-US" dirty="0"/>
              <a:t>에 필요한 것들을 </a:t>
            </a:r>
            <a:r>
              <a:rPr lang="en-US" altLang="ko-KR" dirty="0" err="1"/>
              <a:t>initalize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argv</a:t>
            </a:r>
            <a:r>
              <a:rPr lang="en-US" altLang="ko-KR" sz="1400" dirty="0"/>
              <a:t>[1] = ./Vocabulary/ORBvoc.txt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argv</a:t>
            </a:r>
            <a:r>
              <a:rPr lang="en-US" altLang="ko-KR" sz="1400" dirty="0"/>
              <a:t>[2] = ./Examples/Monocular-Inertial/</a:t>
            </a:r>
            <a:r>
              <a:rPr lang="en-US" altLang="ko-KR" sz="1400" dirty="0" err="1"/>
              <a:t>EuRoC.yaml</a:t>
            </a:r>
            <a:r>
              <a:rPr lang="en-US" altLang="ko-K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ORB_SLAM::System::IMU_MONOCULAR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true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CEDCC-9990-434D-B866-46A1FEAFDA8D}"/>
              </a:ext>
            </a:extLst>
          </p:cNvPr>
          <p:cNvSpPr/>
          <p:nvPr/>
        </p:nvSpPr>
        <p:spPr>
          <a:xfrm>
            <a:off x="125589" y="2826962"/>
            <a:ext cx="5225344" cy="55970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!!main">
            <a:extLst>
              <a:ext uri="{FF2B5EF4-FFF2-40B4-BE49-F238E27FC236}">
                <a16:creationId xmlns:a16="http://schemas.microsoft.com/office/drawing/2014/main" id="{F9E0CA7D-B6BE-4064-B5AE-4A3F2ACD5081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3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3D0D70B-397E-4053-B24E-88352E10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787156"/>
            <a:ext cx="5328000" cy="5878413"/>
          </a:xfrm>
          <a:prstGeom prst="rect">
            <a:avLst/>
          </a:prstGeom>
        </p:spPr>
      </p:pic>
      <p:sp>
        <p:nvSpPr>
          <p:cNvPr id="16" name="!!redbox">
            <a:extLst>
              <a:ext uri="{FF2B5EF4-FFF2-40B4-BE49-F238E27FC236}">
                <a16:creationId xmlns:a16="http://schemas.microsoft.com/office/drawing/2014/main" id="{160BF59C-E884-4AB3-AC5A-D387FFDE41DB}"/>
              </a:ext>
            </a:extLst>
          </p:cNvPr>
          <p:cNvSpPr/>
          <p:nvPr/>
        </p:nvSpPr>
        <p:spPr>
          <a:xfrm>
            <a:off x="125589" y="3026832"/>
            <a:ext cx="5225344" cy="9976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F8BAB-1678-4A72-8D00-71ADADA30D90}"/>
              </a:ext>
            </a:extLst>
          </p:cNvPr>
          <p:cNvSpPr txBox="1"/>
          <p:nvPr/>
        </p:nvSpPr>
        <p:spPr>
          <a:xfrm>
            <a:off x="5685084" y="1427117"/>
            <a:ext cx="566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::spin()</a:t>
            </a:r>
            <a:r>
              <a:rPr lang="ko-KR" altLang="en-US" sz="1200" dirty="0"/>
              <a:t>으로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랑 </a:t>
            </a:r>
            <a:r>
              <a:rPr lang="en-US" altLang="ko-KR" sz="1200" dirty="0"/>
              <a:t>camera data callback</a:t>
            </a:r>
            <a:r>
              <a:rPr lang="ko-KR" altLang="en-US" sz="1200" dirty="0"/>
              <a:t>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1C858-5B50-4E53-86E9-330B03C7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084" y="2054106"/>
            <a:ext cx="6120000" cy="161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61C71F-4B25-4776-B921-CF230C85A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084" y="4016146"/>
            <a:ext cx="6120000" cy="17858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98938C-F8AE-4D72-A7CF-75492E91641F}"/>
              </a:ext>
            </a:extLst>
          </p:cNvPr>
          <p:cNvSpPr txBox="1"/>
          <p:nvPr/>
        </p:nvSpPr>
        <p:spPr>
          <a:xfrm>
            <a:off x="5685084" y="6096997"/>
            <a:ext cx="566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Image</a:t>
            </a:r>
            <a:r>
              <a:rPr lang="ko-KR" altLang="en-US" sz="1200" dirty="0"/>
              <a:t>를 </a:t>
            </a:r>
            <a:r>
              <a:rPr lang="en-US" altLang="ko-KR" sz="1200" dirty="0"/>
              <a:t>maximum </a:t>
            </a:r>
            <a:r>
              <a:rPr lang="ko-KR" altLang="en-US" sz="1200" dirty="0"/>
              <a:t>하나씩만 </a:t>
            </a:r>
            <a:r>
              <a:rPr lang="en-US" altLang="ko-KR" sz="1200" dirty="0"/>
              <a:t>img0Buf</a:t>
            </a:r>
            <a:r>
              <a:rPr lang="ko-KR" altLang="en-US" sz="1200" dirty="0"/>
              <a:t>에 넣음</a:t>
            </a:r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972A025A-E84F-44DD-AFB5-39DFBD1B2A9F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DDA68F1-B9F8-470F-B091-AFB22D81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1038948"/>
            <a:ext cx="5328000" cy="5878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851EC7-BD7D-45E2-9D97-F9E959C6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68" y="1354924"/>
            <a:ext cx="5328000" cy="81200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18" name="!!shade1">
            <a:extLst>
              <a:ext uri="{FF2B5EF4-FFF2-40B4-BE49-F238E27FC236}">
                <a16:creationId xmlns:a16="http://schemas.microsoft.com/office/drawing/2014/main" id="{0E03E695-558E-479A-82CF-58BF38234B6F}"/>
              </a:ext>
            </a:extLst>
          </p:cNvPr>
          <p:cNvSpPr/>
          <p:nvPr/>
        </p:nvSpPr>
        <p:spPr>
          <a:xfrm rot="16200000">
            <a:off x="1660266" y="4994790"/>
            <a:ext cx="8120078" cy="840344"/>
          </a:xfrm>
          <a:prstGeom prst="triangle">
            <a:avLst>
              <a:gd name="adj" fmla="val 6854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!!redbox">
            <a:extLst>
              <a:ext uri="{FF2B5EF4-FFF2-40B4-BE49-F238E27FC236}">
                <a16:creationId xmlns:a16="http://schemas.microsoft.com/office/drawing/2014/main" id="{A8CA3CE6-62F7-4A63-8CA3-2EE35256B1DC}"/>
              </a:ext>
            </a:extLst>
          </p:cNvPr>
          <p:cNvSpPr/>
          <p:nvPr/>
        </p:nvSpPr>
        <p:spPr>
          <a:xfrm>
            <a:off x="125589" y="3754685"/>
            <a:ext cx="5211233" cy="3556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!!main">
            <a:extLst>
              <a:ext uri="{FF2B5EF4-FFF2-40B4-BE49-F238E27FC236}">
                <a16:creationId xmlns:a16="http://schemas.microsoft.com/office/drawing/2014/main" id="{BAD36EB4-7BCF-44A0-9F4B-32ADD2972E3D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DB4892E3-6655-4C18-881B-08C439068450}"/>
              </a:ext>
            </a:extLst>
          </p:cNvPr>
          <p:cNvSpPr txBox="1"/>
          <p:nvPr/>
        </p:nvSpPr>
        <p:spPr>
          <a:xfrm>
            <a:off x="6516525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9BCE346-6F3D-4553-811C-77BD7435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-1038948"/>
            <a:ext cx="5328000" cy="5878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851EC7-BD7D-45E2-9D97-F9E959C6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68" y="-1682833"/>
            <a:ext cx="5328000" cy="81200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!!shade1">
            <a:extLst>
              <a:ext uri="{FF2B5EF4-FFF2-40B4-BE49-F238E27FC236}">
                <a16:creationId xmlns:a16="http://schemas.microsoft.com/office/drawing/2014/main" id="{3A4572DF-E7D5-4581-A07F-B7BFFFEDBCE6}"/>
              </a:ext>
            </a:extLst>
          </p:cNvPr>
          <p:cNvSpPr/>
          <p:nvPr/>
        </p:nvSpPr>
        <p:spPr>
          <a:xfrm rot="16200000">
            <a:off x="1660267" y="1957033"/>
            <a:ext cx="8120076" cy="840344"/>
          </a:xfrm>
          <a:prstGeom prst="triangle">
            <a:avLst>
              <a:gd name="adj" fmla="val 2990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CEDCC-9990-434D-B866-46A1FEAFDA8D}"/>
              </a:ext>
            </a:extLst>
          </p:cNvPr>
          <p:cNvSpPr/>
          <p:nvPr/>
        </p:nvSpPr>
        <p:spPr>
          <a:xfrm>
            <a:off x="125589" y="3754685"/>
            <a:ext cx="5211233" cy="3556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13" name="!!main">
            <a:extLst>
              <a:ext uri="{FF2B5EF4-FFF2-40B4-BE49-F238E27FC236}">
                <a16:creationId xmlns:a16="http://schemas.microsoft.com/office/drawing/2014/main" id="{928FEA2D-08DA-4C8C-BF1D-388A15B38B0A}"/>
              </a:ext>
            </a:extLst>
          </p:cNvPr>
          <p:cNvSpPr txBox="1"/>
          <p:nvPr/>
        </p:nvSpPr>
        <p:spPr>
          <a:xfrm>
            <a:off x="457214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main(): line 70~106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!!main">
            <a:extLst>
              <a:ext uri="{FF2B5EF4-FFF2-40B4-BE49-F238E27FC236}">
                <a16:creationId xmlns:a16="http://schemas.microsoft.com/office/drawing/2014/main" id="{085ECA4B-DE69-44EE-8B5D-932871448690}"/>
              </a:ext>
            </a:extLst>
          </p:cNvPr>
          <p:cNvSpPr txBox="1"/>
          <p:nvPr/>
        </p:nvSpPr>
        <p:spPr>
          <a:xfrm>
            <a:off x="6516525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78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B48FB10-B6D0-4ABC-8FE8-8FF42B75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5D5FE7-A94E-4D4D-BE9A-28BFD2E26B6C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6533CD-1960-4EF5-AE0C-E01CC011B3C0}"/>
              </a:ext>
            </a:extLst>
          </p:cNvPr>
          <p:cNvSpPr txBox="1"/>
          <p:nvPr/>
        </p:nvSpPr>
        <p:spPr>
          <a:xfrm>
            <a:off x="7603067" y="1664529"/>
            <a:ext cx="4199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항상 돌아가는 </a:t>
            </a:r>
            <a:r>
              <a:rPr lang="en-US" altLang="ko-KR" sz="1200" dirty="0"/>
              <a:t>thread</a:t>
            </a:r>
            <a:r>
              <a:rPr lang="ko-KR" altLang="en-US" sz="1200" dirty="0"/>
              <a:t>라는 것을 알 수 있음</a:t>
            </a:r>
          </a:p>
        </p:txBody>
      </p:sp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314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09097" y="1664529"/>
            <a:ext cx="5106103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0A9CA844-1047-4EF9-9F61-C17AF4791BF4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!!main">
            <a:extLst>
              <a:ext uri="{FF2B5EF4-FFF2-40B4-BE49-F238E27FC236}">
                <a16:creationId xmlns:a16="http://schemas.microsoft.com/office/drawing/2014/main" id="{0A24CE2F-BE1B-4647-A3E2-6A774A7506C1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8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8868CE7C-E6ED-4960-87A2-545915F1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6533CD-1960-4EF5-AE0C-E01CC011B3C0}"/>
              </a:ext>
            </a:extLst>
          </p:cNvPr>
          <p:cNvSpPr txBox="1"/>
          <p:nvPr/>
        </p:nvSpPr>
        <p:spPr>
          <a:xfrm>
            <a:off x="7603067" y="1664529"/>
            <a:ext cx="4199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Condition 1: Buffer</a:t>
            </a:r>
            <a:r>
              <a:rPr lang="ko-KR" altLang="en-US" sz="1200" dirty="0"/>
              <a:t>가 비어 있으면 안됨</a:t>
            </a:r>
          </a:p>
        </p:txBody>
      </p:sp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300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09097" y="2331139"/>
            <a:ext cx="5106103" cy="2088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21FD0C-222F-45C1-B5B3-6BBA0385E17C}"/>
              </a:ext>
            </a:extLst>
          </p:cNvPr>
          <p:cNvCxnSpPr>
            <a:cxnSpLocks/>
          </p:cNvCxnSpPr>
          <p:nvPr/>
        </p:nvCxnSpPr>
        <p:spPr>
          <a:xfrm>
            <a:off x="8674101" y="2377706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F89B5D-6EEF-4E84-9561-DA38BCE408FB}"/>
              </a:ext>
            </a:extLst>
          </p:cNvPr>
          <p:cNvCxnSpPr>
            <a:cxnSpLocks/>
          </p:cNvCxnSpPr>
          <p:nvPr/>
        </p:nvCxnSpPr>
        <p:spPr>
          <a:xfrm>
            <a:off x="8674101" y="2712139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9F4F49-FA56-49BD-8F3F-4F5FC6310520}"/>
              </a:ext>
            </a:extLst>
          </p:cNvPr>
          <p:cNvCxnSpPr/>
          <p:nvPr/>
        </p:nvCxnSpPr>
        <p:spPr>
          <a:xfrm>
            <a:off x="9223022" y="2281767"/>
            <a:ext cx="0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3828F5-FF15-4C9B-96FB-A9419F71E02A}"/>
              </a:ext>
            </a:extLst>
          </p:cNvPr>
          <p:cNvSpPr txBox="1"/>
          <p:nvPr/>
        </p:nvSpPr>
        <p:spPr>
          <a:xfrm>
            <a:off x="7726064" y="2183157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imuBuf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CA7AB-1A99-48EA-B0CB-9FD41A1C6873}"/>
              </a:ext>
            </a:extLst>
          </p:cNvPr>
          <p:cNvSpPr txBox="1"/>
          <p:nvPr/>
        </p:nvSpPr>
        <p:spPr>
          <a:xfrm>
            <a:off x="7726064" y="2531594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img0Buf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98B27F-8F90-4FD7-B6BD-5A3A963C476F}"/>
              </a:ext>
            </a:extLst>
          </p:cNvPr>
          <p:cNvCxnSpPr/>
          <p:nvPr/>
        </p:nvCxnSpPr>
        <p:spPr>
          <a:xfrm>
            <a:off x="9505245" y="2623239"/>
            <a:ext cx="0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127AE9C-A3E7-4325-8B3E-EA19E4B61E5E}"/>
              </a:ext>
            </a:extLst>
          </p:cNvPr>
          <p:cNvCxnSpPr/>
          <p:nvPr/>
        </p:nvCxnSpPr>
        <p:spPr>
          <a:xfrm>
            <a:off x="9759245" y="2281767"/>
            <a:ext cx="0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AEB7916-9DD6-4BC5-8DFC-338C6AEAF2C5}"/>
              </a:ext>
            </a:extLst>
          </p:cNvPr>
          <p:cNvCxnSpPr/>
          <p:nvPr/>
        </p:nvCxnSpPr>
        <p:spPr>
          <a:xfrm>
            <a:off x="10763956" y="2281767"/>
            <a:ext cx="0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F63DF0C-C370-4BA4-A065-EF6F9A60EF97}"/>
                  </a:ext>
                </a:extLst>
              </p14:cNvPr>
              <p14:cNvContentPartPr/>
              <p14:nvPr/>
            </p14:nvContentPartPr>
            <p14:xfrm>
              <a:off x="8608871" y="2793591"/>
              <a:ext cx="1055520" cy="6814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F63DF0C-C370-4BA4-A065-EF6F9A60EF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0877" y="2775942"/>
                <a:ext cx="1091148" cy="71713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8B8E2A-3548-4BA8-9ECF-07CBC005238C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43B54972-704C-4187-8AD5-E5B19A977CCB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ain">
            <a:extLst>
              <a:ext uri="{FF2B5EF4-FFF2-40B4-BE49-F238E27FC236}">
                <a16:creationId xmlns:a16="http://schemas.microsoft.com/office/drawing/2014/main" id="{F45C650D-8C5D-4453-9217-DE0C0881852C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7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4D7E0B03-49D5-494B-8670-420C0A42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6533CD-1960-4EF5-AE0C-E01CC011B3C0}"/>
              </a:ext>
            </a:extLst>
          </p:cNvPr>
          <p:cNvSpPr txBox="1"/>
          <p:nvPr/>
        </p:nvSpPr>
        <p:spPr>
          <a:xfrm>
            <a:off x="7603067" y="1664529"/>
            <a:ext cx="458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Condition 2: </a:t>
            </a:r>
            <a:r>
              <a:rPr lang="en-US" altLang="ko-KR" sz="1200" dirty="0" err="1"/>
              <a:t>img</a:t>
            </a:r>
            <a:r>
              <a:rPr lang="ko-KR" altLang="en-US" sz="1200" dirty="0"/>
              <a:t>가 마지막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 이후에 </a:t>
            </a:r>
            <a:r>
              <a:rPr lang="ko-KR" altLang="en-US" sz="1200" dirty="0" err="1"/>
              <a:t>온거면</a:t>
            </a:r>
            <a:r>
              <a:rPr lang="ko-KR" altLang="en-US" sz="1200" dirty="0"/>
              <a:t> 안됨</a:t>
            </a:r>
          </a:p>
        </p:txBody>
      </p:sp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349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2685482"/>
            <a:ext cx="5106103" cy="49234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21FD0C-222F-45C1-B5B3-6BBA0385E17C}"/>
              </a:ext>
            </a:extLst>
          </p:cNvPr>
          <p:cNvCxnSpPr>
            <a:cxnSpLocks/>
          </p:cNvCxnSpPr>
          <p:nvPr/>
        </p:nvCxnSpPr>
        <p:spPr>
          <a:xfrm>
            <a:off x="8674101" y="2377706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F89B5D-6EEF-4E84-9561-DA38BCE408FB}"/>
              </a:ext>
            </a:extLst>
          </p:cNvPr>
          <p:cNvCxnSpPr>
            <a:cxnSpLocks/>
          </p:cNvCxnSpPr>
          <p:nvPr/>
        </p:nvCxnSpPr>
        <p:spPr>
          <a:xfrm>
            <a:off x="8674101" y="2712139"/>
            <a:ext cx="33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9F4F49-FA56-49BD-8F3F-4F5FC6310520}"/>
              </a:ext>
            </a:extLst>
          </p:cNvPr>
          <p:cNvCxnSpPr/>
          <p:nvPr/>
        </p:nvCxnSpPr>
        <p:spPr>
          <a:xfrm>
            <a:off x="9223022" y="2281767"/>
            <a:ext cx="0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3828F5-FF15-4C9B-96FB-A9419F71E02A}"/>
              </a:ext>
            </a:extLst>
          </p:cNvPr>
          <p:cNvSpPr txBox="1"/>
          <p:nvPr/>
        </p:nvSpPr>
        <p:spPr>
          <a:xfrm>
            <a:off x="7726064" y="2183157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imuBuf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CA7AB-1A99-48EA-B0CB-9FD41A1C6873}"/>
              </a:ext>
            </a:extLst>
          </p:cNvPr>
          <p:cNvSpPr txBox="1"/>
          <p:nvPr/>
        </p:nvSpPr>
        <p:spPr>
          <a:xfrm>
            <a:off x="7726064" y="2531594"/>
            <a:ext cx="977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img0Buf</a:t>
            </a:r>
            <a:endParaRPr lang="ko-KR" altLang="en-US" sz="14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98B27F-8F90-4FD7-B6BD-5A3A963C476F}"/>
              </a:ext>
            </a:extLst>
          </p:cNvPr>
          <p:cNvCxnSpPr/>
          <p:nvPr/>
        </p:nvCxnSpPr>
        <p:spPr>
          <a:xfrm>
            <a:off x="9505245" y="2623239"/>
            <a:ext cx="0" cy="1778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127AE9C-A3E7-4325-8B3E-EA19E4B61E5E}"/>
              </a:ext>
            </a:extLst>
          </p:cNvPr>
          <p:cNvCxnSpPr/>
          <p:nvPr/>
        </p:nvCxnSpPr>
        <p:spPr>
          <a:xfrm>
            <a:off x="9759245" y="2281767"/>
            <a:ext cx="0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AEB7916-9DD6-4BC5-8DFC-338C6AEAF2C5}"/>
              </a:ext>
            </a:extLst>
          </p:cNvPr>
          <p:cNvCxnSpPr/>
          <p:nvPr/>
        </p:nvCxnSpPr>
        <p:spPr>
          <a:xfrm>
            <a:off x="10763956" y="2281767"/>
            <a:ext cx="0" cy="177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1C4A6C2-9112-4C0B-A7BE-DF7338CFE07F}"/>
                  </a:ext>
                </a:extLst>
              </p14:cNvPr>
              <p14:cNvContentPartPr/>
              <p14:nvPr/>
            </p14:nvContentPartPr>
            <p14:xfrm>
              <a:off x="9727391" y="2788911"/>
              <a:ext cx="678600" cy="3654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1C4A6C2-9112-4C0B-A7BE-DF7338CFE0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09391" y="2771254"/>
                <a:ext cx="714240" cy="40107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2DAA76-07B7-42DD-B42C-B3E41C855609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!!main">
            <a:extLst>
              <a:ext uri="{FF2B5EF4-FFF2-40B4-BE49-F238E27FC236}">
                <a16:creationId xmlns:a16="http://schemas.microsoft.com/office/drawing/2014/main" id="{3F9D524F-9DC9-4E7C-A74A-B22405C5C823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!!main">
            <a:extLst>
              <a:ext uri="{FF2B5EF4-FFF2-40B4-BE49-F238E27FC236}">
                <a16:creationId xmlns:a16="http://schemas.microsoft.com/office/drawing/2014/main" id="{1D54F3D6-C662-4B6F-8E96-0E7A2B6FE06D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32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321F64A-CA9C-4311-8C7F-45789FA4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1249596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8" y="4984723"/>
            <a:ext cx="8120076" cy="649821"/>
          </a:xfrm>
          <a:prstGeom prst="triangle">
            <a:avLst>
              <a:gd name="adj" fmla="val 6272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3163991"/>
            <a:ext cx="5106103" cy="96209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8" y="3440837"/>
            <a:ext cx="436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GetImage</a:t>
            </a:r>
            <a:r>
              <a:rPr lang="en-US" altLang="ko-KR" sz="1200" dirty="0"/>
              <a:t>()</a:t>
            </a:r>
            <a:r>
              <a:rPr lang="ko-KR" altLang="en-US" sz="1200" dirty="0"/>
              <a:t>로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이미지를 </a:t>
            </a:r>
            <a:r>
              <a:rPr lang="en-US" altLang="ko-KR" sz="1200" dirty="0" err="1"/>
              <a:t>opencv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이미지로 변환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※</a:t>
            </a:r>
            <a:r>
              <a:rPr lang="ko-KR" altLang="en-US" sz="1200" dirty="0" err="1"/>
              <a:t>꿀팁</a:t>
            </a:r>
            <a:r>
              <a:rPr lang="en-US" altLang="ko-KR" sz="1200" dirty="0"/>
              <a:t>: </a:t>
            </a:r>
            <a:r>
              <a:rPr lang="ko-KR" altLang="en-US" sz="1200" dirty="0"/>
              <a:t>여기 처럼 </a:t>
            </a:r>
            <a:r>
              <a:rPr lang="en-US" altLang="ko-KR" sz="1200" dirty="0"/>
              <a:t>{} </a:t>
            </a:r>
            <a:r>
              <a:rPr lang="ko-KR" altLang="en-US" sz="1200" dirty="0"/>
              <a:t>묶으면 안에 있는 것들은 </a:t>
            </a:r>
            <a:r>
              <a:rPr lang="en-US" altLang="ko-KR" sz="1200" dirty="0"/>
              <a:t>local variable</a:t>
            </a:r>
            <a:r>
              <a:rPr lang="ko-KR" altLang="en-US" sz="1200" dirty="0"/>
              <a:t>이 돼서 밖에서는 여기 있는 </a:t>
            </a:r>
            <a:r>
              <a:rPr lang="en-US" altLang="ko-KR" sz="1200" dirty="0"/>
              <a:t>variable</a:t>
            </a:r>
            <a:r>
              <a:rPr lang="ko-KR" altLang="en-US" sz="1200" dirty="0"/>
              <a:t>을 쓸 수 없음</a:t>
            </a:r>
            <a:r>
              <a:rPr lang="en-US" altLang="ko-KR" sz="1200" dirty="0"/>
              <a:t>. </a:t>
            </a:r>
            <a:r>
              <a:rPr lang="ko-KR" altLang="en-US" sz="1200" dirty="0"/>
              <a:t>그래서 자주 쓰는 </a:t>
            </a:r>
            <a:r>
              <a:rPr lang="en-US" altLang="ko-KR" sz="1200" dirty="0"/>
              <a:t>variable </a:t>
            </a:r>
            <a:r>
              <a:rPr lang="ko-KR" altLang="en-US" sz="1200" dirty="0"/>
              <a:t>이름이 있을 경우 여기서만 머물게 할 수 있음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EADDA9-DD39-4BB9-9100-F5D45EC39932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main">
            <a:extLst>
              <a:ext uri="{FF2B5EF4-FFF2-40B4-BE49-F238E27FC236}">
                <a16:creationId xmlns:a16="http://schemas.microsoft.com/office/drawing/2014/main" id="{EF028B6F-3BE0-4296-9BF3-44B9DC2FF09B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B0C05861-8D7B-4603-82E8-D2F2DEF151BD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1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F9D596-65DB-43BD-8FA6-0D2FE8D6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-1621831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7" y="2105864"/>
            <a:ext cx="8120076" cy="649821"/>
          </a:xfrm>
          <a:prstGeom prst="triangle">
            <a:avLst>
              <a:gd name="adj" fmla="val 2763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1354924"/>
            <a:ext cx="5106103" cy="34146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609102"/>
            <a:ext cx="4588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ImuBuf</a:t>
            </a:r>
            <a:r>
              <a:rPr lang="ko-KR" altLang="en-US" sz="1200" dirty="0"/>
              <a:t>에 있는 </a:t>
            </a:r>
            <a:r>
              <a:rPr lang="en-US" altLang="ko-KR" sz="1200" dirty="0" err="1"/>
              <a:t>imu</a:t>
            </a:r>
            <a:r>
              <a:rPr lang="en-US" altLang="ko-KR" sz="1200" dirty="0"/>
              <a:t> </a:t>
            </a:r>
            <a:r>
              <a:rPr lang="ko-KR" altLang="en-US" sz="1200" dirty="0"/>
              <a:t>값들을 </a:t>
            </a:r>
            <a:r>
              <a:rPr lang="en-US" altLang="ko-KR" sz="1200" dirty="0" err="1"/>
              <a:t>vImuMeas</a:t>
            </a:r>
            <a:r>
              <a:rPr lang="ko-KR" altLang="en-US" sz="1200" dirty="0"/>
              <a:t>로 옮기기 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3C7EB-1171-4A70-9732-BD83FC60720F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3F500027-CF1F-4D87-ACDA-10FC388D2D6B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1FFAEAAA-F230-4E0F-9E0F-D50246FE45B4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1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47444F5-2BFE-4D06-9935-18D79507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-1621831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7" y="2105864"/>
            <a:ext cx="8120076" cy="649821"/>
          </a:xfrm>
          <a:prstGeom prst="triangle">
            <a:avLst>
              <a:gd name="adj" fmla="val 2795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4727222"/>
            <a:ext cx="5106103" cy="3730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426475"/>
            <a:ext cx="4419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Contrast Limited Adaptive Histogram Equalization (CLAHE).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en-US" altLang="ko-KR" sz="1200" dirty="0">
                <a:hlinkClick r:id="rId4"/>
              </a:rPr>
              <a:t>link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선명하게 만드는 역할임</a:t>
            </a:r>
            <a:r>
              <a:rPr lang="en-US" altLang="ko-KR" sz="1200" dirty="0"/>
              <a:t>. </a:t>
            </a:r>
            <a:r>
              <a:rPr lang="ko-KR" altLang="en-US" sz="1200" dirty="0"/>
              <a:t>아무래도 좀 더 </a:t>
            </a:r>
            <a:r>
              <a:rPr lang="en-US" altLang="ko-KR" sz="1200" dirty="0"/>
              <a:t>feature</a:t>
            </a:r>
            <a:r>
              <a:rPr lang="ko-KR" altLang="en-US" sz="1200" dirty="0"/>
              <a:t>가 잘 뽑히도록 이러는 것 같음</a:t>
            </a:r>
            <a:r>
              <a:rPr lang="en-US" altLang="ko-KR" sz="12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i1.wp.com/theailearner.com/wp-content/uploads/2019/04/CLAHE.png?resize=625%2C249&amp;ssl=1">
            <a:extLst>
              <a:ext uri="{FF2B5EF4-FFF2-40B4-BE49-F238E27FC236}">
                <a16:creationId xmlns:a16="http://schemas.microsoft.com/office/drawing/2014/main" id="{F54F5288-E4A9-48E0-A563-7577CACED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064" y="2027163"/>
            <a:ext cx="4293868" cy="171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4EBBA0-AC8E-4A3F-9F33-D21EE84575C8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08685831-DA6F-4254-B2B1-6DB28CD9B881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!!main">
            <a:extLst>
              <a:ext uri="{FF2B5EF4-FFF2-40B4-BE49-F238E27FC236}">
                <a16:creationId xmlns:a16="http://schemas.microsoft.com/office/drawing/2014/main" id="{1BD4843D-ED08-4F57-8D46-DE6CA97DC0F4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98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548F85F-BC64-4998-8271-CDBB0EBF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21" y="-1621831"/>
            <a:ext cx="5328000" cy="8120077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2249227" y="2105864"/>
            <a:ext cx="8120076" cy="649821"/>
          </a:xfrm>
          <a:prstGeom prst="triangle">
            <a:avLst>
              <a:gd name="adj" fmla="val 277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 ros_mono_inertial.cc 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2219203" y="5221110"/>
            <a:ext cx="5106103" cy="18062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51401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TrackMonocular</a:t>
            </a:r>
            <a:r>
              <a:rPr lang="en-US" altLang="ko-KR" sz="1200" dirty="0"/>
              <a:t>() function</a:t>
            </a:r>
            <a:r>
              <a:rPr lang="ko-KR" altLang="en-US" sz="1200" dirty="0"/>
              <a:t>에서 </a:t>
            </a:r>
            <a:r>
              <a:rPr lang="en-US" altLang="ko-KR" sz="1200" dirty="0"/>
              <a:t>Tracking function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돌아감</a:t>
            </a:r>
            <a:r>
              <a:rPr lang="en-US" altLang="ko-KR" sz="12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A4D69F-948A-435A-8010-23752E846DD2}"/>
              </a:ext>
            </a:extLst>
          </p:cNvPr>
          <p:cNvSpPr/>
          <p:nvPr/>
        </p:nvSpPr>
        <p:spPr>
          <a:xfrm>
            <a:off x="122415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main">
            <a:extLst>
              <a:ext uri="{FF2B5EF4-FFF2-40B4-BE49-F238E27FC236}">
                <a16:creationId xmlns:a16="http://schemas.microsoft.com/office/drawing/2014/main" id="{74518C04-D6F3-4AC9-A1E6-F2E75547B75E}"/>
              </a:ext>
            </a:extLst>
          </p:cNvPr>
          <p:cNvSpPr txBox="1"/>
          <p:nvPr/>
        </p:nvSpPr>
        <p:spPr>
          <a:xfrm>
            <a:off x="81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!!main2">
            <a:extLst>
              <a:ext uri="{FF2B5EF4-FFF2-40B4-BE49-F238E27FC236}">
                <a16:creationId xmlns:a16="http://schemas.microsoft.com/office/drawing/2014/main" id="{0A471861-C661-4347-B723-F87C5647E914}"/>
              </a:ext>
            </a:extLst>
          </p:cNvPr>
          <p:cNvSpPr txBox="1"/>
          <p:nvPr/>
        </p:nvSpPr>
        <p:spPr>
          <a:xfrm>
            <a:off x="2520078" y="830470"/>
            <a:ext cx="455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SyncWithImu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141~184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4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CC1BD0E6-FC1E-4AF4-961B-F72879EA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1274307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11574331"/>
            <a:ext cx="21030236" cy="430184"/>
          </a:xfrm>
          <a:prstGeom prst="triangle">
            <a:avLst>
              <a:gd name="adj" fmla="val 9278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409751"/>
            <a:ext cx="5169242" cy="11461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!!main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3AC11C-43E9-4BE1-A288-58C42BC9DA46}"/>
              </a:ext>
            </a:extLst>
          </p:cNvPr>
          <p:cNvSpPr txBox="1"/>
          <p:nvPr/>
        </p:nvSpPr>
        <p:spPr>
          <a:xfrm>
            <a:off x="7545010" y="1565844"/>
            <a:ext cx="4872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strVocFile</a:t>
            </a:r>
            <a:r>
              <a:rPr lang="en-US" altLang="ko-KR" sz="1200" b="1" dirty="0"/>
              <a:t> = </a:t>
            </a:r>
            <a:r>
              <a:rPr lang="en-US" altLang="ko-KR" sz="1200" dirty="0"/>
              <a:t>./Vocabulary/ORBvoc.txt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bUseViewer</a:t>
            </a:r>
            <a:r>
              <a:rPr lang="en-US" altLang="ko-KR" sz="1200" b="1" dirty="0"/>
              <a:t> =</a:t>
            </a:r>
            <a:r>
              <a:rPr lang="en-US" altLang="ko-KR" sz="1200" dirty="0"/>
              <a:t> true</a:t>
            </a:r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662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2C4A886-6C26-44BF-AE2C-C7D5A6B4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2597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5587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System.cc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TrackMonocular</a:t>
            </a:r>
            <a:r>
              <a:rPr lang="en-US" altLang="ko-KR" sz="1200" dirty="0"/>
              <a:t>() </a:t>
            </a:r>
            <a:r>
              <a:rPr lang="ko-KR" altLang="en-US" sz="1200" dirty="0"/>
              <a:t>코드 파트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1249251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6322370"/>
            <a:ext cx="10988999" cy="842754"/>
          </a:xfrm>
          <a:prstGeom prst="triangle">
            <a:avLst>
              <a:gd name="adj" fmla="val 700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8" name="!!main2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90CDC-936E-4801-8E10-65010D41482D}"/>
              </a:ext>
            </a:extLst>
          </p:cNvPr>
          <p:cNvSpPr txBox="1"/>
          <p:nvPr/>
        </p:nvSpPr>
        <p:spPr>
          <a:xfrm>
            <a:off x="2274698" y="830470"/>
            <a:ext cx="4833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272~333&gt;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7C31BF-F59F-4D4C-9870-00C9D81C6A38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main">
            <a:extLst>
              <a:ext uri="{FF2B5EF4-FFF2-40B4-BE49-F238E27FC236}">
                <a16:creationId xmlns:a16="http://schemas.microsoft.com/office/drawing/2014/main" id="{3CA8970E-9A4D-4BD6-B086-237EE0E5EF6F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41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56" y="-4499615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573504"/>
            <a:ext cx="10988999" cy="842754"/>
          </a:xfrm>
          <a:prstGeom prst="triangle">
            <a:avLst>
              <a:gd name="adj" fmla="val 1709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B72ED-C6E6-4BF4-BC5A-2523CDC5D16D}"/>
              </a:ext>
            </a:extLst>
          </p:cNvPr>
          <p:cNvSpPr txBox="1"/>
          <p:nvPr/>
        </p:nvSpPr>
        <p:spPr>
          <a:xfrm>
            <a:off x="7603067" y="15587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System.cc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TrackMonocular</a:t>
            </a:r>
            <a:r>
              <a:rPr lang="en-US" altLang="ko-KR" sz="1200" dirty="0"/>
              <a:t>() </a:t>
            </a:r>
            <a:r>
              <a:rPr lang="ko-KR" altLang="en-US" sz="1200" dirty="0"/>
              <a:t>코드 파트</a:t>
            </a:r>
            <a:endParaRPr lang="en-US" altLang="ko-KR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8EB87-D897-4EC9-98E9-1FDFC9CF35C0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CAFF54-9F6D-42F9-9533-EB86E8DD0005}"/>
              </a:ext>
            </a:extLst>
          </p:cNvPr>
          <p:cNvSpPr txBox="1"/>
          <p:nvPr/>
        </p:nvSpPr>
        <p:spPr>
          <a:xfrm>
            <a:off x="2274698" y="830470"/>
            <a:ext cx="4833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272~333&gt;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0F9CBD-53C6-4A53-B579-B7B634E4B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616A28-D635-4D15-B36A-F3D0F8E5E12F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!!main">
            <a:extLst>
              <a:ext uri="{FF2B5EF4-FFF2-40B4-BE49-F238E27FC236}">
                <a16:creationId xmlns:a16="http://schemas.microsoft.com/office/drawing/2014/main" id="{2AC82001-A073-4027-AF4F-6BF608F4FC06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89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558723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rosrun</a:t>
            </a:r>
            <a:r>
              <a:rPr lang="ko-KR" altLang="en-US" sz="1200" dirty="0" err="1"/>
              <a:t>할때</a:t>
            </a:r>
            <a:r>
              <a:rPr lang="ko-KR" altLang="en-US" sz="1200" dirty="0"/>
              <a:t> </a:t>
            </a:r>
            <a:r>
              <a:rPr lang="en-US" altLang="ko-KR" sz="1200" dirty="0"/>
              <a:t>monocular</a:t>
            </a:r>
            <a:r>
              <a:rPr lang="ko-KR" altLang="en-US" sz="1200" dirty="0" err="1"/>
              <a:t>인게</a:t>
            </a:r>
            <a:r>
              <a:rPr lang="ko-KR" altLang="en-US" sz="1200" dirty="0"/>
              <a:t> 맞는지 확인함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56" y="1354924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6428043"/>
            <a:ext cx="10988999" cy="842754"/>
          </a:xfrm>
          <a:prstGeom prst="triangle">
            <a:avLst>
              <a:gd name="adj" fmla="val 7064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1974574"/>
            <a:ext cx="5021837" cy="130313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5728AE-AF49-48F4-AB45-732E40644844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90AC53-B783-4D50-BC31-F98D5828B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133858-1CB0-4565-AAD9-709AE3712B3F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main">
            <a:extLst>
              <a:ext uri="{FF2B5EF4-FFF2-40B4-BE49-F238E27FC236}">
                <a16:creationId xmlns:a16="http://schemas.microsoft.com/office/drawing/2014/main" id="{130CC292-D43D-40E2-839D-07CEB459B541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66062-E728-40A8-930D-416BD4F8D3A2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91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603067" y="1725047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</a:t>
            </a:r>
            <a:r>
              <a:rPr lang="ko-KR" altLang="en-US" sz="1200" dirty="0"/>
              <a:t>에서 </a:t>
            </a:r>
            <a:r>
              <a:rPr lang="en-US" altLang="ko-KR" sz="1200" dirty="0"/>
              <a:t>mode change</a:t>
            </a:r>
            <a:r>
              <a:rPr lang="ko-KR" altLang="en-US" sz="1200" dirty="0"/>
              <a:t>가 일어났는지 확인하기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(Viewer</a:t>
            </a:r>
            <a:r>
              <a:rPr lang="ko-KR" altLang="en-US" sz="1200" dirty="0"/>
              <a:t>에서 </a:t>
            </a:r>
            <a:r>
              <a:rPr lang="en-US" altLang="ko-KR" sz="1200" dirty="0"/>
              <a:t>GUI </a:t>
            </a:r>
            <a:r>
              <a:rPr lang="ko-KR" altLang="en-US" sz="1200" dirty="0"/>
              <a:t>설정을 바꿀 때 </a:t>
            </a:r>
            <a:r>
              <a:rPr lang="ko-KR" altLang="en-US" sz="1200" dirty="0" err="1"/>
              <a:t>일어남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56" y="-82663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4990456"/>
            <a:ext cx="10988999" cy="842754"/>
          </a:xfrm>
          <a:prstGeom prst="triangle">
            <a:avLst>
              <a:gd name="adj" fmla="val 5781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1974573"/>
            <a:ext cx="5021837" cy="370978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771574-D3E8-42CE-832B-82700D1B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140" y="2680898"/>
            <a:ext cx="4680000" cy="952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EC8A0C-C4A8-486B-825A-D2145D676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140" y="4105584"/>
            <a:ext cx="4680000" cy="17789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485C8E-159A-4C31-B5ED-01CFE9A5C674}"/>
              </a:ext>
            </a:extLst>
          </p:cNvPr>
          <p:cNvSpPr txBox="1"/>
          <p:nvPr/>
        </p:nvSpPr>
        <p:spPr>
          <a:xfrm>
            <a:off x="8238861" y="240149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line 120~123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CCC002-1D6B-4792-BBF3-EE7FB4B21F97}"/>
              </a:ext>
            </a:extLst>
          </p:cNvPr>
          <p:cNvSpPr txBox="1"/>
          <p:nvPr/>
        </p:nvSpPr>
        <p:spPr>
          <a:xfrm>
            <a:off x="8238861" y="3829467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line 337~347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D0D4F-FA8E-4E9C-81FD-09C7B679D94A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57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5897927-E3FF-44E2-9BD8-7F6DE66E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ECDCDA-F934-4141-A534-506F9BCC7D46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!!main">
            <a:extLst>
              <a:ext uri="{FF2B5EF4-FFF2-40B4-BE49-F238E27FC236}">
                <a16:creationId xmlns:a16="http://schemas.microsoft.com/office/drawing/2014/main" id="{A7341C0F-8ED5-4256-954B-921208D6EB76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579460" y="1310276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system</a:t>
            </a:r>
            <a:r>
              <a:rPr lang="ko-KR" altLang="en-US" sz="1200" dirty="0"/>
              <a:t>에서 </a:t>
            </a:r>
            <a:r>
              <a:rPr lang="en-US" altLang="ko-KR" sz="1200" dirty="0"/>
              <a:t>map</a:t>
            </a:r>
            <a:r>
              <a:rPr lang="ko-KR" altLang="en-US" sz="1200" dirty="0"/>
              <a:t>을 </a:t>
            </a:r>
            <a:r>
              <a:rPr lang="en-US" altLang="ko-KR" sz="1200" dirty="0"/>
              <a:t>clear</a:t>
            </a:r>
            <a:r>
              <a:rPr lang="ko-KR" altLang="en-US" sz="1200" dirty="0"/>
              <a:t>했는지 확인하기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(Viewer</a:t>
            </a:r>
            <a:r>
              <a:rPr lang="ko-KR" altLang="en-US" sz="1200" dirty="0"/>
              <a:t>에서 </a:t>
            </a:r>
            <a:r>
              <a:rPr lang="en-US" altLang="ko-KR" sz="1200" dirty="0"/>
              <a:t>GUI </a:t>
            </a:r>
            <a:r>
              <a:rPr lang="ko-KR" altLang="en-US" sz="1200" dirty="0"/>
              <a:t>설정을 바꿀 때 </a:t>
            </a:r>
            <a:r>
              <a:rPr lang="ko-KR" altLang="en-US" sz="1200" dirty="0" err="1"/>
              <a:t>일어남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-4517973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555147"/>
            <a:ext cx="10988999" cy="842754"/>
          </a:xfrm>
          <a:prstGeom prst="triangle">
            <a:avLst>
              <a:gd name="adj" fmla="val 1736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1291473"/>
            <a:ext cx="5021837" cy="281411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485C8E-159A-4C31-B5ED-01CFE9A5C674}"/>
              </a:ext>
            </a:extLst>
          </p:cNvPr>
          <p:cNvSpPr txBox="1"/>
          <p:nvPr/>
        </p:nvSpPr>
        <p:spPr>
          <a:xfrm>
            <a:off x="8238861" y="240149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line 129~131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CCC002-1D6B-4792-BBF3-EE7FB4B21F97}"/>
              </a:ext>
            </a:extLst>
          </p:cNvPr>
          <p:cNvSpPr txBox="1"/>
          <p:nvPr/>
        </p:nvSpPr>
        <p:spPr>
          <a:xfrm>
            <a:off x="8238861" y="3829467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line 362~372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2DA6BE-FB21-452A-A3C5-41E55160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140" y="4190848"/>
            <a:ext cx="4680000" cy="17789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EBB855-6877-4EC4-BB21-FD64362BE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140" y="2741880"/>
            <a:ext cx="4680000" cy="6791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1519691-1F79-48AD-AFCE-5444A4D4ECD8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4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DF6BAE1-A1A9-462C-B772-16478D71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DC57E3-2847-41BA-84DF-B05DD8B62A71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main">
            <a:extLst>
              <a:ext uri="{FF2B5EF4-FFF2-40B4-BE49-F238E27FC236}">
                <a16:creationId xmlns:a16="http://schemas.microsoft.com/office/drawing/2014/main" id="{12089E49-6D38-42ED-AC75-B4B73D8FE9C5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579460" y="4199582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</a:t>
            </a:r>
            <a:r>
              <a:rPr lang="ko-KR" altLang="en-US" sz="1200" dirty="0"/>
              <a:t>이 기본이지만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도 쓸 거라면 </a:t>
            </a:r>
            <a:r>
              <a:rPr lang="en-US" altLang="ko-KR" sz="1200" dirty="0" err="1"/>
              <a:t>imu</a:t>
            </a:r>
            <a:r>
              <a:rPr lang="en-US" altLang="ko-KR" sz="1200" dirty="0"/>
              <a:t> data</a:t>
            </a:r>
            <a:r>
              <a:rPr lang="ko-KR" altLang="en-US" sz="1200" dirty="0"/>
              <a:t>를 </a:t>
            </a:r>
            <a:r>
              <a:rPr lang="en-US" altLang="ko-KR" sz="1200" dirty="0"/>
              <a:t>tracker</a:t>
            </a:r>
            <a:r>
              <a:rPr lang="ko-KR" altLang="en-US" sz="1200" dirty="0"/>
              <a:t>로 추가해준다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-4517973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555147"/>
            <a:ext cx="10988999" cy="842754"/>
          </a:xfrm>
          <a:prstGeom prst="triangle">
            <a:avLst>
              <a:gd name="adj" fmla="val 1736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4166640"/>
            <a:ext cx="5021837" cy="63160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D64790-9EB2-4178-AF59-624CC1230D9A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4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5AB0038-AA73-41BF-A3E0-8DD864C8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4197" y="2559618"/>
            <a:ext cx="1800000" cy="19859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6F17AD-5B90-4FA8-A714-90261D07C916}"/>
              </a:ext>
            </a:extLst>
          </p:cNvPr>
          <p:cNvSpPr/>
          <p:nvPr/>
        </p:nvSpPr>
        <p:spPr>
          <a:xfrm>
            <a:off x="-2096043" y="4188381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!!main">
            <a:extLst>
              <a:ext uri="{FF2B5EF4-FFF2-40B4-BE49-F238E27FC236}">
                <a16:creationId xmlns:a16="http://schemas.microsoft.com/office/drawing/2014/main" id="{14C7734F-58F1-44F8-AEB2-77932F6C0EB3}"/>
              </a:ext>
            </a:extLst>
          </p:cNvPr>
          <p:cNvSpPr txBox="1"/>
          <p:nvPr/>
        </p:nvSpPr>
        <p:spPr>
          <a:xfrm>
            <a:off x="-2210279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56410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11553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579460" y="4793470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 image</a:t>
            </a:r>
            <a:r>
              <a:rPr lang="ko-KR" altLang="en-US" sz="1200" dirty="0"/>
              <a:t> 가져오기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656" y="-4517973"/>
            <a:ext cx="5328000" cy="109890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3890609" y="555147"/>
            <a:ext cx="10988999" cy="842754"/>
          </a:xfrm>
          <a:prstGeom prst="triangle">
            <a:avLst>
              <a:gd name="adj" fmla="val 1736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16" name="!!redbox3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2116666" y="4859505"/>
            <a:ext cx="5021837" cy="21683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3141068" y="830470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218704-4B1B-47B5-9396-B899892625AA}"/>
              </a:ext>
            </a:extLst>
          </p:cNvPr>
          <p:cNvSpPr txBox="1"/>
          <p:nvPr/>
        </p:nvSpPr>
        <p:spPr>
          <a:xfrm>
            <a:off x="8179" y="92056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10ABE5-B792-4ED8-84CC-EAD18082A979}"/>
              </a:ext>
            </a:extLst>
          </p:cNvPr>
          <p:cNvSpPr txBox="1"/>
          <p:nvPr/>
        </p:nvSpPr>
        <p:spPr>
          <a:xfrm>
            <a:off x="7579460" y="5095127"/>
            <a:ext cx="4499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unique_lock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뭐지</a:t>
            </a:r>
            <a:r>
              <a:rPr lang="en-US" altLang="ko-KR" sz="1200" dirty="0"/>
              <a:t>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mTrackingState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mTrackedMapPoints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mTrackedKyePointsUn</a:t>
            </a:r>
            <a:r>
              <a:rPr lang="en-US" altLang="ko-KR" sz="1200" dirty="0"/>
              <a:t> </a:t>
            </a:r>
            <a:r>
              <a:rPr lang="ko-KR" altLang="en-US" sz="1200" dirty="0"/>
              <a:t>들을 </a:t>
            </a:r>
            <a:r>
              <a:rPr lang="en-US" altLang="ko-KR" sz="1200" dirty="0"/>
              <a:t>update</a:t>
            </a:r>
            <a:r>
              <a:rPr lang="ko-KR" altLang="en-US" sz="1200" dirty="0"/>
              <a:t>함</a:t>
            </a:r>
            <a:r>
              <a:rPr lang="en-US" altLang="ko-KR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return </a:t>
            </a:r>
            <a:r>
              <a:rPr lang="ko-KR" altLang="en-US" sz="1200" dirty="0"/>
              <a:t>은 왜 하는 거야</a:t>
            </a:r>
            <a:r>
              <a:rPr lang="en-US" altLang="ko-KR" sz="1200" dirty="0"/>
              <a:t>?</a:t>
            </a:r>
          </a:p>
        </p:txBody>
      </p:sp>
      <p:sp>
        <p:nvSpPr>
          <p:cNvPr id="25" name="!!redbox_delete">
            <a:extLst>
              <a:ext uri="{FF2B5EF4-FFF2-40B4-BE49-F238E27FC236}">
                <a16:creationId xmlns:a16="http://schemas.microsoft.com/office/drawing/2014/main" id="{BED89CA0-B129-4727-A702-EF7AE6C2220F}"/>
              </a:ext>
            </a:extLst>
          </p:cNvPr>
          <p:cNvSpPr/>
          <p:nvPr/>
        </p:nvSpPr>
        <p:spPr>
          <a:xfrm>
            <a:off x="2116666" y="5170589"/>
            <a:ext cx="5021837" cy="10267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44AC364-17BC-43BD-B1C9-2149E15CCDE0}"/>
                  </a:ext>
                </a:extLst>
              </p14:cNvPr>
              <p14:cNvContentPartPr/>
              <p14:nvPr/>
            </p14:nvContentPartPr>
            <p14:xfrm>
              <a:off x="7247058" y="5169916"/>
              <a:ext cx="138600" cy="9842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44AC364-17BC-43BD-B1C9-2149E15CCD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9418" y="5151916"/>
                <a:ext cx="174240" cy="10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9B182E80-0A43-483B-8898-337DB3E5C0D0}"/>
                  </a:ext>
                </a:extLst>
              </p14:cNvPr>
              <p14:cNvContentPartPr/>
              <p14:nvPr/>
            </p14:nvContentPartPr>
            <p14:xfrm>
              <a:off x="7362307" y="6085538"/>
              <a:ext cx="666720" cy="3060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9B182E80-0A43-483B-8898-337DB3E5C0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44667" y="6067919"/>
                <a:ext cx="702360" cy="3415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04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62EC7970-B1CD-48F8-92F4-2B49C257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C362AA-6CC2-4533-8ABE-D68D37628048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!!redbox3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5757147"/>
            <a:ext cx="9392309" cy="421377"/>
          </a:xfrm>
          <a:prstGeom prst="triangle">
            <a:avLst>
              <a:gd name="adj" fmla="val 601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1271682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913653"/>
            <a:ext cx="190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5A191-3F9F-4CF0-86F4-4F6B7D8CDC63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D4E6BD-DCBE-42B3-9F78-05DD2E344E49}"/>
              </a:ext>
            </a:extLst>
          </p:cNvPr>
          <p:cNvSpPr txBox="1"/>
          <p:nvPr/>
        </p:nvSpPr>
        <p:spPr>
          <a:xfrm>
            <a:off x="7579460" y="1354924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 image</a:t>
            </a:r>
            <a:r>
              <a:rPr lang="ko-KR" altLang="en-US" sz="1200" dirty="0"/>
              <a:t> 가져오기 전체 코드</a:t>
            </a:r>
            <a:endParaRPr lang="en-US" altLang="ko-KR" sz="1200" dirty="0"/>
          </a:p>
        </p:txBody>
      </p:sp>
      <p:sp>
        <p:nvSpPr>
          <p:cNvPr id="25" name="!!main">
            <a:extLst>
              <a:ext uri="{FF2B5EF4-FFF2-40B4-BE49-F238E27FC236}">
                <a16:creationId xmlns:a16="http://schemas.microsoft.com/office/drawing/2014/main" id="{D1A7F18A-0319-4995-A1AD-2D2BC9F459A2}"/>
              </a:ext>
            </a:extLst>
          </p:cNvPr>
          <p:cNvSpPr txBox="1"/>
          <p:nvPr/>
        </p:nvSpPr>
        <p:spPr>
          <a:xfrm>
            <a:off x="-1930398" y="905838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43C75205-8398-480A-A35D-C6EB12E326C1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72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DD1562B1-4811-4BCE-9F4F-39D1DBC2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0CE80-4A19-49B3-8153-B5EAB3A750B6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!!main">
            <a:extLst>
              <a:ext uri="{FF2B5EF4-FFF2-40B4-BE49-F238E27FC236}">
                <a16:creationId xmlns:a16="http://schemas.microsoft.com/office/drawing/2014/main" id="{4A396B91-8565-411B-844B-44C40CFAE5FC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674B0-EF84-4014-B081-164E81B95A81}"/>
              </a:ext>
            </a:extLst>
          </p:cNvPr>
          <p:cNvSpPr txBox="1"/>
          <p:nvPr/>
        </p:nvSpPr>
        <p:spPr>
          <a:xfrm>
            <a:off x="7579460" y="1354924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 image</a:t>
            </a:r>
            <a:r>
              <a:rPr lang="ko-KR" altLang="en-US" sz="1200" dirty="0"/>
              <a:t> 가져오기 전체 코드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1509147"/>
            <a:ext cx="9392309" cy="421377"/>
          </a:xfrm>
          <a:prstGeom prst="triangle">
            <a:avLst>
              <a:gd name="adj" fmla="val 1461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2976318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54F70-E39A-42B0-8F15-98145616992C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722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362DA67-15DF-4580-AB1B-E5D64533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76BFEE-4E2C-4AA9-A5C4-CAEDF33A007D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8FB6AEE1-7EBC-4094-9355-0035FD61377B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5757147"/>
            <a:ext cx="9392309" cy="421377"/>
          </a:xfrm>
          <a:prstGeom prst="triangle">
            <a:avLst>
              <a:gd name="adj" fmla="val 601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1271682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D4E6BD-DCBE-42B3-9F78-05DD2E344E49}"/>
              </a:ext>
            </a:extLst>
          </p:cNvPr>
          <p:cNvSpPr txBox="1"/>
          <p:nvPr/>
        </p:nvSpPr>
        <p:spPr>
          <a:xfrm>
            <a:off x="7579460" y="204794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흑백 사진으로 </a:t>
            </a:r>
            <a:r>
              <a:rPr lang="en-US" altLang="ko-KR" sz="1200" dirty="0" err="1"/>
              <a:t>img</a:t>
            </a:r>
            <a:r>
              <a:rPr lang="ko-KR" altLang="en-US" sz="1200" dirty="0"/>
              <a:t>를 바꿈</a:t>
            </a:r>
            <a:endParaRPr lang="en-US" altLang="ko-KR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53E0D3-15DA-4AE7-9C33-84BDA94AF5D5}"/>
              </a:ext>
            </a:extLst>
          </p:cNvPr>
          <p:cNvSpPr/>
          <p:nvPr/>
        </p:nvSpPr>
        <p:spPr>
          <a:xfrm>
            <a:off x="2291603" y="1903078"/>
            <a:ext cx="5021837" cy="25566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4C529-9AB0-4A74-A056-55E45D084F18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85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7EEB5AE8-BF5C-44F8-880D-B7C45261D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428866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6011355"/>
            <a:ext cx="21030236" cy="430184"/>
          </a:xfrm>
          <a:prstGeom prst="triangle">
            <a:avLst>
              <a:gd name="adj" fmla="val 6637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2695169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setting </a:t>
            </a:r>
            <a:r>
              <a:rPr lang="en-US" altLang="ko-KR" sz="1200" dirty="0" err="1"/>
              <a:t>yaml</a:t>
            </a:r>
            <a:r>
              <a:rPr lang="en-US" altLang="ko-KR" sz="1200" dirty="0"/>
              <a:t> </a:t>
            </a:r>
            <a:r>
              <a:rPr lang="ko-KR" altLang="en-US" sz="1200" dirty="0"/>
              <a:t>파일 열기</a:t>
            </a:r>
            <a:r>
              <a:rPr lang="en-US" altLang="ko-KR" sz="1200" dirty="0"/>
              <a:t>. </a:t>
            </a:r>
            <a:r>
              <a:rPr lang="ko-KR" altLang="en-US" sz="1200" dirty="0"/>
              <a:t>제대로 </a:t>
            </a:r>
            <a:r>
              <a:rPr lang="ko-KR" altLang="en-US" sz="1200" dirty="0" err="1"/>
              <a:t>안열리면</a:t>
            </a:r>
            <a:r>
              <a:rPr lang="ko-KR" altLang="en-US" sz="1200" dirty="0"/>
              <a:t> </a:t>
            </a:r>
            <a:r>
              <a:rPr lang="en-US" altLang="ko-KR" sz="1200" dirty="0"/>
              <a:t>program </a:t>
            </a:r>
            <a:r>
              <a:rPr lang="ko-KR" altLang="en-US" sz="1200" dirty="0"/>
              <a:t>종료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548513"/>
            <a:ext cx="5169242" cy="151450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3AC11C-43E9-4BE1-A288-58C42BC9DA46}"/>
              </a:ext>
            </a:extLst>
          </p:cNvPr>
          <p:cNvSpPr txBox="1"/>
          <p:nvPr/>
        </p:nvSpPr>
        <p:spPr>
          <a:xfrm>
            <a:off x="7545010" y="1231399"/>
            <a:ext cx="487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strVocFile</a:t>
            </a:r>
            <a:r>
              <a:rPr lang="en-US" altLang="ko-KR" sz="1200" b="1" dirty="0"/>
              <a:t> = </a:t>
            </a:r>
            <a:r>
              <a:rPr lang="en-US" altLang="ko-KR" sz="1200" dirty="0"/>
              <a:t>./Vocabulary/ORBvoc.txt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strSettingsFile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./Examples/Monocular-Inertial/</a:t>
            </a:r>
            <a:r>
              <a:rPr lang="en-US" altLang="ko-KR" sz="1200" dirty="0" err="1"/>
              <a:t>EuRoC.yaml</a:t>
            </a:r>
            <a:r>
              <a:rPr lang="en-US" altLang="ko-K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sensor = </a:t>
            </a:r>
            <a:r>
              <a:rPr lang="en-US" altLang="ko-KR" sz="1200" dirty="0"/>
              <a:t>ORB_SLAM::System::IMU_MONOCULAR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bUseViewer</a:t>
            </a:r>
            <a:r>
              <a:rPr lang="en-US" altLang="ko-KR" sz="1200" b="1" dirty="0"/>
              <a:t> =</a:t>
            </a:r>
            <a:r>
              <a:rPr lang="en-US" altLang="ko-KR" sz="1200" dirty="0"/>
              <a:t> true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91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2C2C937-E9CA-4288-8961-462FD99F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6F011D-CA11-43A4-A526-8441F7FF6399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03704BC3-26DC-40A8-AA39-673BC2C19C35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D4E6BD-DCBE-42B3-9F78-05DD2E344E49}"/>
              </a:ext>
            </a:extLst>
          </p:cNvPr>
          <p:cNvSpPr txBox="1"/>
          <p:nvPr/>
        </p:nvSpPr>
        <p:spPr>
          <a:xfrm>
            <a:off x="7579460" y="204794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</a:t>
            </a:r>
            <a:r>
              <a:rPr lang="ko-KR" altLang="en-US" sz="1200" dirty="0"/>
              <a:t>인 경우 돌아가는 코드</a:t>
            </a:r>
            <a:endParaRPr lang="en-US" altLang="ko-KR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53E0D3-15DA-4AE7-9C33-84BDA94AF5D5}"/>
              </a:ext>
            </a:extLst>
          </p:cNvPr>
          <p:cNvSpPr/>
          <p:nvPr/>
        </p:nvSpPr>
        <p:spPr>
          <a:xfrm>
            <a:off x="2196059" y="1929983"/>
            <a:ext cx="5117381" cy="1609803"/>
          </a:xfrm>
          <a:prstGeom prst="rect">
            <a:avLst/>
          </a:prstGeom>
          <a:noFill/>
          <a:ln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539786"/>
            <a:ext cx="5117381" cy="18229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3772487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monocular-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인 경우 </a:t>
            </a:r>
            <a:r>
              <a:rPr lang="en-US" altLang="ko-KR" sz="1200" dirty="0"/>
              <a:t>(</a:t>
            </a:r>
            <a:r>
              <a:rPr lang="ko-KR" altLang="en-US" sz="1200" dirty="0"/>
              <a:t>이번의 경우</a:t>
            </a:r>
            <a:r>
              <a:rPr lang="en-US" altLang="ko-KR" sz="1200" dirty="0"/>
              <a:t>) </a:t>
            </a:r>
            <a:r>
              <a:rPr lang="ko-KR" altLang="en-US" sz="1200" dirty="0"/>
              <a:t>돌아가는 코드</a:t>
            </a:r>
            <a:r>
              <a:rPr lang="en-US" altLang="ko-KR" sz="1200" dirty="0"/>
              <a:t>. </a:t>
            </a:r>
            <a:r>
              <a:rPr lang="ko-KR" altLang="en-US" sz="1200" dirty="0"/>
              <a:t>현재의 </a:t>
            </a:r>
            <a:r>
              <a:rPr lang="en-US" altLang="ko-KR" sz="1200" dirty="0" err="1"/>
              <a:t>img</a:t>
            </a:r>
            <a:r>
              <a:rPr lang="ko-KR" altLang="en-US" sz="1200" dirty="0"/>
              <a:t>를 </a:t>
            </a:r>
            <a:r>
              <a:rPr lang="en-US" altLang="ko-KR" sz="1200" dirty="0"/>
              <a:t>Frame</a:t>
            </a:r>
            <a:r>
              <a:rPr lang="ko-KR" altLang="en-US" sz="1200" dirty="0"/>
              <a:t>이라는 </a:t>
            </a:r>
            <a:r>
              <a:rPr lang="en-US" altLang="ko-KR" sz="1200" dirty="0"/>
              <a:t>class</a:t>
            </a:r>
            <a:r>
              <a:rPr lang="ko-KR" altLang="en-US" sz="1200" dirty="0"/>
              <a:t>로 </a:t>
            </a:r>
            <a:r>
              <a:rPr lang="en-US" altLang="ko-KR" sz="1200" dirty="0"/>
              <a:t>initializing function</a:t>
            </a:r>
            <a:r>
              <a:rPr lang="ko-KR" altLang="en-US" sz="1200" dirty="0"/>
              <a:t>을 실행함</a:t>
            </a:r>
            <a:r>
              <a:rPr lang="en-US" altLang="ko-KR" sz="12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482382-AE2F-420B-804B-6F310BA006C6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9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1F9F7D28-1338-4319-9773-9967696B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867574"/>
            <a:ext cx="5117381" cy="7782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3772487"/>
            <a:ext cx="441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mState</a:t>
            </a:r>
            <a:r>
              <a:rPr lang="ko-KR" altLang="en-US" sz="1200" dirty="0"/>
              <a:t>가 </a:t>
            </a:r>
            <a:r>
              <a:rPr lang="en-US" altLang="ko-KR" sz="1200" dirty="0"/>
              <a:t>NOT_INITIALIZED</a:t>
            </a:r>
            <a:r>
              <a:rPr lang="ko-KR" altLang="en-US" sz="1200" dirty="0"/>
              <a:t>이거나 </a:t>
            </a:r>
            <a:r>
              <a:rPr lang="en-US" altLang="ko-KR" sz="1200" dirty="0"/>
              <a:t>NO_IMAGES_YET</a:t>
            </a:r>
            <a:r>
              <a:rPr lang="ko-KR" altLang="en-US" sz="1200" dirty="0"/>
              <a:t>이면 이 코드가 돌아가고 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196059" y="4683518"/>
            <a:ext cx="5117381" cy="7782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53767-AC32-4F7D-ADE1-8530723C31E6}"/>
              </a:ext>
            </a:extLst>
          </p:cNvPr>
          <p:cNvSpPr txBox="1"/>
          <p:nvPr/>
        </p:nvSpPr>
        <p:spPr>
          <a:xfrm>
            <a:off x="7579460" y="483510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그 외에는 이 코드가 </a:t>
            </a:r>
            <a:r>
              <a:rPr lang="ko-KR" altLang="en-US" sz="1200" dirty="0" err="1"/>
              <a:t>돌아감</a:t>
            </a:r>
            <a:endParaRPr lang="en-US" altLang="ko-KR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F0EA31-EB17-4698-B665-CCC253602A24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FB0E80D8-B55F-4B48-B9AB-74D29638A02C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6DBC79-08DE-45E8-A3E0-D52B737EAE79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59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CBF870F9-BF40-4E54-B90F-5373A9563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0F41F9-ECCF-49E7-8BFB-0054BCF43502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!!main">
            <a:extLst>
              <a:ext uri="{FF2B5EF4-FFF2-40B4-BE49-F238E27FC236}">
                <a16:creationId xmlns:a16="http://schemas.microsoft.com/office/drawing/2014/main" id="{8D0A262A-E70D-482B-A091-7E44C8886FC2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867574"/>
            <a:ext cx="5117381" cy="18795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B6EEF98-0144-47F5-81D2-077606D470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176"/>
          <a:stretch/>
        </p:blipFill>
        <p:spPr>
          <a:xfrm>
            <a:off x="8443994" y="2469378"/>
            <a:ext cx="2799739" cy="19192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1112BA-744D-4A19-8DE7-7E0580668451}"/>
              </a:ext>
            </a:extLst>
          </p:cNvPr>
          <p:cNvSpPr txBox="1"/>
          <p:nvPr/>
        </p:nvSpPr>
        <p:spPr>
          <a:xfrm>
            <a:off x="8238861" y="2183913"/>
            <a:ext cx="310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Tracking.h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line 105~116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A1DD9-3991-4D4D-A0CB-E93F7550874E}"/>
              </a:ext>
            </a:extLst>
          </p:cNvPr>
          <p:cNvSpPr txBox="1"/>
          <p:nvPr/>
        </p:nvSpPr>
        <p:spPr>
          <a:xfrm>
            <a:off x="7579460" y="173746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mState</a:t>
            </a:r>
            <a:r>
              <a:rPr lang="ko-KR" altLang="en-US" sz="1200" dirty="0"/>
              <a:t>는 </a:t>
            </a:r>
            <a:r>
              <a:rPr lang="en-US" altLang="ko-KR" sz="1200" dirty="0"/>
              <a:t>Tracking</a:t>
            </a:r>
            <a:r>
              <a:rPr lang="ko-KR" altLang="en-US" sz="1200" dirty="0"/>
              <a:t> </a:t>
            </a:r>
            <a:r>
              <a:rPr lang="en-US" altLang="ko-KR" sz="1200" dirty="0"/>
              <a:t>states</a:t>
            </a:r>
            <a:r>
              <a:rPr lang="ko-KR" altLang="en-US" sz="1200" dirty="0"/>
              <a:t>으로 다양한 곳에서 </a:t>
            </a:r>
            <a:r>
              <a:rPr lang="en-US" altLang="ko-KR" sz="1200" dirty="0"/>
              <a:t>state</a:t>
            </a:r>
            <a:r>
              <a:rPr lang="ko-KR" altLang="en-US" sz="1200" dirty="0"/>
              <a:t>가 바뀜 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C2081-07AB-48FE-98E0-9D2AA1E2B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4632" y="4556830"/>
            <a:ext cx="4254189" cy="16014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B8AB66-2FF3-49CF-810C-E72B22D99F77}"/>
              </a:ext>
            </a:extLst>
          </p:cNvPr>
          <p:cNvSpPr txBox="1"/>
          <p:nvPr/>
        </p:nvSpPr>
        <p:spPr>
          <a:xfrm>
            <a:off x="7868259" y="6197793"/>
            <a:ext cx="395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/>
              <a:t>mState</a:t>
            </a:r>
            <a:r>
              <a:rPr lang="ko-KR" altLang="en-US" sz="1200" b="1" dirty="0"/>
              <a:t>가 정의되는 파일들 </a:t>
            </a:r>
            <a:r>
              <a:rPr lang="en-US" altLang="ko-KR" sz="1200" b="1" dirty="0"/>
              <a:t>(.h</a:t>
            </a:r>
            <a:r>
              <a:rPr lang="ko-KR" altLang="en-US" sz="1200" b="1" dirty="0"/>
              <a:t> 파일 제외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A285DC-7410-4DC2-945A-89780367EBE3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949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99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52959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4994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21784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5730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5443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78124" y="3100140"/>
            <a:ext cx="9392309" cy="421377"/>
          </a:xfrm>
          <a:prstGeom prst="triangle">
            <a:avLst>
              <a:gd name="adj" fmla="val 3198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716" y="-1385325"/>
            <a:ext cx="5328000" cy="9392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3B1EAB-71D9-4BA5-A331-BC3DA39698E4}"/>
              </a:ext>
            </a:extLst>
          </p:cNvPr>
          <p:cNvSpPr/>
          <p:nvPr/>
        </p:nvSpPr>
        <p:spPr>
          <a:xfrm>
            <a:off x="2196059" y="3867574"/>
            <a:ext cx="5117381" cy="7782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3772487"/>
            <a:ext cx="441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mState</a:t>
            </a:r>
            <a:r>
              <a:rPr lang="ko-KR" altLang="en-US" sz="1200" dirty="0"/>
              <a:t>가 </a:t>
            </a:r>
            <a:r>
              <a:rPr lang="en-US" altLang="ko-KR" sz="1200" dirty="0"/>
              <a:t>NOT_INITIALIZED</a:t>
            </a:r>
            <a:r>
              <a:rPr lang="ko-KR" altLang="en-US" sz="1200" dirty="0"/>
              <a:t>이거나 </a:t>
            </a:r>
            <a:r>
              <a:rPr lang="en-US" altLang="ko-KR" sz="1200" dirty="0"/>
              <a:t>NO_IMAGES_YET</a:t>
            </a:r>
            <a:r>
              <a:rPr lang="ko-KR" altLang="en-US" sz="1200" dirty="0"/>
              <a:t>이면 이 코드가 돌아가고 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196059" y="4683518"/>
            <a:ext cx="5117381" cy="7782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53767-AC32-4F7D-ADE1-8530723C31E6}"/>
              </a:ext>
            </a:extLst>
          </p:cNvPr>
          <p:cNvSpPr txBox="1"/>
          <p:nvPr/>
        </p:nvSpPr>
        <p:spPr>
          <a:xfrm>
            <a:off x="7579460" y="4835101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그 외에는 이 코드가 </a:t>
            </a:r>
            <a:r>
              <a:rPr lang="ko-KR" altLang="en-US" sz="1200" dirty="0" err="1"/>
              <a:t>돌아감</a:t>
            </a:r>
            <a:endParaRPr lang="en-US" altLang="ko-KR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2FE425E0-7F7F-452C-9B25-4BAF2A59350E}"/>
                  </a:ext>
                </a:extLst>
              </p14:cNvPr>
              <p14:cNvContentPartPr/>
              <p14:nvPr/>
            </p14:nvContentPartPr>
            <p14:xfrm>
              <a:off x="5593848" y="2459086"/>
              <a:ext cx="4912560" cy="25761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2FE425E0-7F7F-452C-9B25-4BAF2A5935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4849" y="2441446"/>
                <a:ext cx="4939198" cy="26028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38913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400558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2409869" y="830470"/>
            <a:ext cx="476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5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9755967"/>
            <a:ext cx="17359200" cy="246769"/>
          </a:xfrm>
          <a:prstGeom prst="triangle">
            <a:avLst>
              <a:gd name="adj" fmla="val 8257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1200258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1397493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Frame() function</a:t>
            </a:r>
            <a:r>
              <a:rPr lang="ko-KR" altLang="en-US" sz="1200" dirty="0"/>
              <a:t>이 </a:t>
            </a:r>
            <a:r>
              <a:rPr lang="en-US" altLang="ko-KR" sz="1200" dirty="0"/>
              <a:t>5</a:t>
            </a:r>
            <a:r>
              <a:rPr lang="ko-KR" altLang="en-US" sz="1200" dirty="0"/>
              <a:t>개 있는데 그 중에 하나임</a:t>
            </a:r>
            <a:r>
              <a:rPr lang="en-US" altLang="ko-KR" sz="1200" dirty="0"/>
              <a:t>. (sensor type</a:t>
            </a:r>
            <a:r>
              <a:rPr lang="ko-KR" altLang="en-US" sz="1200" dirty="0"/>
              <a:t>별로 있는 것 같음</a:t>
            </a:r>
            <a:r>
              <a:rPr lang="en-US" altLang="ko-KR" sz="1200" dirty="0"/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32844" y="1325031"/>
            <a:ext cx="5118100" cy="199339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7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9755967"/>
            <a:ext cx="17359200" cy="246769"/>
          </a:xfrm>
          <a:prstGeom prst="triangle">
            <a:avLst>
              <a:gd name="adj" fmla="val 8257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1200258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0100" y="3386666"/>
            <a:ext cx="5118100" cy="41236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1E0D93-3A7B-45D1-AE8D-555D5271A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207" y="2176662"/>
            <a:ext cx="2858400" cy="8795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1A7E10-B2E2-4AAC-BC8C-507FE1AB50B0}"/>
              </a:ext>
            </a:extLst>
          </p:cNvPr>
          <p:cNvSpPr txBox="1"/>
          <p:nvPr/>
        </p:nvSpPr>
        <p:spPr>
          <a:xfrm>
            <a:off x="8171911" y="1787078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public variable: line 215~217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BC736A-384A-4A7E-9826-EAF4CEF88574}"/>
              </a:ext>
            </a:extLst>
          </p:cNvPr>
          <p:cNvSpPr txBox="1"/>
          <p:nvPr/>
        </p:nvSpPr>
        <p:spPr>
          <a:xfrm>
            <a:off x="7579460" y="3426787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몇 번째 </a:t>
            </a:r>
            <a:r>
              <a:rPr lang="en-US" altLang="ko-KR" sz="1200" dirty="0"/>
              <a:t>frame</a:t>
            </a:r>
            <a:r>
              <a:rPr lang="ko-KR" altLang="en-US" sz="1200" dirty="0"/>
              <a:t>인지 여기서 관리함</a:t>
            </a:r>
            <a:r>
              <a:rPr lang="en-US" altLang="ko-KR" sz="1200" dirty="0"/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0182B96-A5E1-4BDD-B4B1-FAB62B437CD9}"/>
                  </a:ext>
                </a:extLst>
              </p14:cNvPr>
              <p14:cNvContentPartPr/>
              <p14:nvPr/>
            </p14:nvContentPartPr>
            <p14:xfrm>
              <a:off x="7513750" y="3758531"/>
              <a:ext cx="729000" cy="5238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0182B96-A5E1-4BDD-B4B1-FAB62B437C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5759" y="3740879"/>
                <a:ext cx="764622" cy="559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2D68CA83-69F5-4355-8B96-8AFC31FB72B9}"/>
                  </a:ext>
                </a:extLst>
              </p14:cNvPr>
              <p14:cNvContentPartPr/>
              <p14:nvPr/>
            </p14:nvContentPartPr>
            <p14:xfrm>
              <a:off x="7482797" y="4347802"/>
              <a:ext cx="540720" cy="1216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2D68CA83-69F5-4355-8B96-8AFC31FB72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4797" y="4329855"/>
                <a:ext cx="576360" cy="157215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그림 40">
            <a:extLst>
              <a:ext uri="{FF2B5EF4-FFF2-40B4-BE49-F238E27FC236}">
                <a16:creationId xmlns:a16="http://schemas.microsoft.com/office/drawing/2014/main" id="{D8072C67-7462-4C4C-95FF-96463F0C80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7207" y="3744817"/>
            <a:ext cx="2858400" cy="8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8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7723967"/>
            <a:ext cx="17359200" cy="246769"/>
          </a:xfrm>
          <a:prstGeom prst="triangle">
            <a:avLst>
              <a:gd name="adj" fmla="val 710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-83174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2264716"/>
            <a:ext cx="441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이전에 </a:t>
            </a:r>
            <a:r>
              <a:rPr lang="en-US" altLang="ko-KR" sz="1200" dirty="0" err="1"/>
              <a:t>EuRoC.yaml</a:t>
            </a:r>
            <a:r>
              <a:rPr lang="ko-KR" altLang="en-US" sz="1200" dirty="0"/>
              <a:t>에서 받아온 값들을 불러오기</a:t>
            </a:r>
            <a:endParaRPr lang="en-US" altLang="ko-KR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99049" y="1777999"/>
            <a:ext cx="5055277" cy="14351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9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782" y="7723967"/>
            <a:ext cx="17359200" cy="246769"/>
          </a:xfrm>
          <a:prstGeom prst="triangle">
            <a:avLst>
              <a:gd name="adj" fmla="val 71015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00" y="-83174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579460" y="1591616"/>
            <a:ext cx="441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여기서부터 코드를 이해하기 위해서는 </a:t>
            </a:r>
            <a:r>
              <a:rPr lang="en-US" altLang="ko-KR" sz="1200" dirty="0"/>
              <a:t>ORB-SLAM 1</a:t>
            </a:r>
            <a:r>
              <a:rPr lang="ko-KR" altLang="en-US" sz="1200" dirty="0"/>
              <a:t>의 논문을 참고하면 좋다</a:t>
            </a:r>
            <a:r>
              <a:rPr lang="en-US" altLang="ko-KR" sz="1200" dirty="0"/>
              <a:t>.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0704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99049" y="3217332"/>
            <a:ext cx="5055277" cy="384810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3F10A6-9832-4F0E-A6E4-29462D63CAB3}"/>
              </a:ext>
            </a:extLst>
          </p:cNvPr>
          <p:cNvSpPr/>
          <p:nvPr/>
        </p:nvSpPr>
        <p:spPr>
          <a:xfrm>
            <a:off x="7335300" y="5920382"/>
            <a:ext cx="4800600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Raúl Mur-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Artal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, J. M. M. Montiel and Juan D. </a:t>
            </a:r>
            <a:r>
              <a:rPr lang="en-US" altLang="ko-KR" sz="1000" dirty="0" err="1">
                <a:solidFill>
                  <a:srgbClr val="24292E"/>
                </a:solidFill>
                <a:latin typeface="-apple-system"/>
              </a:rPr>
              <a:t>Tardós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ORB-SLAM: A Versatile and Accurate Monocular SLAM System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. </a:t>
            </a:r>
            <a:r>
              <a:rPr lang="en-US" altLang="ko-KR" sz="1000" i="1" dirty="0">
                <a:solidFill>
                  <a:srgbClr val="24292E"/>
                </a:solidFill>
                <a:latin typeface="-apple-system"/>
              </a:rPr>
              <a:t>IEEE Transactions on Robotics,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 vol. 31, no. 5, pp. 1147-1163, 2015. (2015 IEEE Transactions on Robotics </a:t>
            </a:r>
            <a:r>
              <a:rPr lang="en-US" altLang="ko-KR" sz="1000" b="1" dirty="0">
                <a:solidFill>
                  <a:srgbClr val="24292E"/>
                </a:solidFill>
                <a:latin typeface="-apple-system"/>
              </a:rPr>
              <a:t>Best Paper Award</a:t>
            </a:r>
            <a:r>
              <a:rPr lang="en-US" altLang="ko-KR" sz="1000" dirty="0">
                <a:solidFill>
                  <a:srgbClr val="24292E"/>
                </a:solidFill>
                <a:latin typeface="-apple-system"/>
              </a:rPr>
              <a:t>).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759192-A9A3-4413-8E45-C8776B669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4650" y="2487777"/>
            <a:ext cx="4148979" cy="3037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52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6314004"/>
            <a:ext cx="17359200" cy="247295"/>
          </a:xfrm>
          <a:prstGeom prst="triangle">
            <a:avLst>
              <a:gd name="adj" fmla="val 6271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224144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467600" y="1190859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ExtractORB</a:t>
            </a:r>
            <a:r>
              <a:rPr lang="en-US" altLang="ko-KR" sz="1200" dirty="0"/>
              <a:t>() of this Frame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2640" y="2658533"/>
            <a:ext cx="5088465" cy="1947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4CA8AA-64A3-4061-B25F-FCF2BCCA7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515" y="1900954"/>
            <a:ext cx="4785997" cy="1139523"/>
          </a:xfrm>
          <a:prstGeom prst="rect">
            <a:avLst/>
          </a:prstGeom>
        </p:spPr>
      </p:pic>
      <p:sp>
        <p:nvSpPr>
          <p:cNvPr id="32" name="!!text6">
            <a:extLst>
              <a:ext uri="{FF2B5EF4-FFF2-40B4-BE49-F238E27FC236}">
                <a16:creationId xmlns:a16="http://schemas.microsoft.com/office/drawing/2014/main" id="{F75EEEF1-C54E-4F35-A86F-CB4C45AC3FA4}"/>
              </a:ext>
            </a:extLst>
          </p:cNvPr>
          <p:cNvSpPr txBox="1"/>
          <p:nvPr/>
        </p:nvSpPr>
        <p:spPr>
          <a:xfrm>
            <a:off x="7962900" y="1584636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ExtractORB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413~420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EF5B7-34B0-4F49-94C2-5636A3653758}"/>
              </a:ext>
            </a:extLst>
          </p:cNvPr>
          <p:cNvSpPr txBox="1"/>
          <p:nvPr/>
        </p:nvSpPr>
        <p:spPr>
          <a:xfrm>
            <a:off x="7467600" y="3087677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Monocular</a:t>
            </a:r>
            <a:r>
              <a:rPr lang="ko-KR" altLang="en-US" sz="1200" dirty="0"/>
              <a:t>이라서 </a:t>
            </a:r>
            <a:r>
              <a:rPr lang="en-US" altLang="ko-KR" sz="1200" dirty="0" err="1"/>
              <a:t>monoLeft</a:t>
            </a:r>
            <a:r>
              <a:rPr lang="ko-KR" altLang="en-US" sz="1200" dirty="0"/>
              <a:t>만 씀</a:t>
            </a:r>
            <a:endParaRPr lang="en-US" altLang="ko-KR" sz="1200" dirty="0"/>
          </a:p>
        </p:txBody>
      </p:sp>
      <p:sp>
        <p:nvSpPr>
          <p:cNvPr id="38" name="!!shade5">
            <a:extLst>
              <a:ext uri="{FF2B5EF4-FFF2-40B4-BE49-F238E27FC236}">
                <a16:creationId xmlns:a16="http://schemas.microsoft.com/office/drawing/2014/main" id="{536FBF82-D364-4123-A7BD-85BB5CC77BC1}"/>
              </a:ext>
            </a:extLst>
          </p:cNvPr>
          <p:cNvSpPr/>
          <p:nvPr/>
        </p:nvSpPr>
        <p:spPr>
          <a:xfrm rot="16200000">
            <a:off x="6634725" y="2328785"/>
            <a:ext cx="1135270" cy="282314"/>
          </a:xfrm>
          <a:prstGeom prst="triangle">
            <a:avLst>
              <a:gd name="adj" fmla="val 2275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21D6C3B-CCA3-4069-94B6-D188A2F9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183" y="4212081"/>
            <a:ext cx="4701284" cy="1083786"/>
          </a:xfrm>
          <a:prstGeom prst="rect">
            <a:avLst/>
          </a:prstGeom>
        </p:spPr>
      </p:pic>
      <p:sp>
        <p:nvSpPr>
          <p:cNvPr id="40" name="!!text5">
            <a:extLst>
              <a:ext uri="{FF2B5EF4-FFF2-40B4-BE49-F238E27FC236}">
                <a16:creationId xmlns:a16="http://schemas.microsoft.com/office/drawing/2014/main" id="{0DB41C62-08E4-42AD-9185-7797C32B33B4}"/>
              </a:ext>
            </a:extLst>
          </p:cNvPr>
          <p:cNvSpPr txBox="1"/>
          <p:nvPr/>
        </p:nvSpPr>
        <p:spPr>
          <a:xfrm>
            <a:off x="7556086" y="3861840"/>
            <a:ext cx="4333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ORBextractor.h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operator(): line 54~59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668B54-8760-4CA1-8478-BE87E7810392}"/>
              </a:ext>
            </a:extLst>
          </p:cNvPr>
          <p:cNvSpPr txBox="1"/>
          <p:nvPr/>
        </p:nvSpPr>
        <p:spPr>
          <a:xfrm>
            <a:off x="7467600" y="3588024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Header </a:t>
            </a:r>
            <a:r>
              <a:rPr lang="ko-KR" altLang="en-US" sz="1200" dirty="0"/>
              <a:t>파일에 대략적인 설명이 아래와 같이 나옴</a:t>
            </a:r>
            <a:r>
              <a:rPr lang="en-US" altLang="ko-KR" sz="1200" dirty="0"/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D2B8A4-2989-470E-BB4E-4255C0756441}"/>
              </a:ext>
            </a:extLst>
          </p:cNvPr>
          <p:cNvSpPr/>
          <p:nvPr/>
        </p:nvSpPr>
        <p:spPr>
          <a:xfrm>
            <a:off x="7584219" y="2456784"/>
            <a:ext cx="3974898" cy="16431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0BDCCD-A86B-48C9-9BD2-1920508633C2}"/>
              </a:ext>
            </a:extLst>
          </p:cNvPr>
          <p:cNvSpPr/>
          <p:nvPr/>
        </p:nvSpPr>
        <p:spPr>
          <a:xfrm>
            <a:off x="7543505" y="5920382"/>
            <a:ext cx="4358640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b="1" dirty="0"/>
              <a:t>ORB </a:t>
            </a:r>
            <a:r>
              <a:rPr lang="ko-KR" altLang="en-US" sz="1000" b="1" dirty="0"/>
              <a:t>이해하기 좋은 참고 자료</a:t>
            </a:r>
            <a:r>
              <a:rPr lang="en-US" altLang="ko-KR" sz="1000" b="1" dirty="0"/>
              <a:t>:</a:t>
            </a:r>
          </a:p>
          <a:p>
            <a:r>
              <a:rPr lang="ko-KR" altLang="en-US" sz="1000" b="1" dirty="0"/>
              <a:t>https://medium.com/data-breach/introduction-to-orb-oriented-fast-and-rotated-brief-4220e8ec40cf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AFE2B-F290-426D-9919-3765C2E58A80}"/>
              </a:ext>
            </a:extLst>
          </p:cNvPr>
          <p:cNvSpPr txBox="1"/>
          <p:nvPr/>
        </p:nvSpPr>
        <p:spPr>
          <a:xfrm>
            <a:off x="7467600" y="5365926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mvKeys</a:t>
            </a:r>
            <a:r>
              <a:rPr lang="ko-KR" altLang="en-US" sz="1200" dirty="0"/>
              <a:t>가 </a:t>
            </a:r>
            <a:r>
              <a:rPr lang="en-US" altLang="ko-KR" sz="1200" dirty="0"/>
              <a:t>ORB </a:t>
            </a:r>
            <a:r>
              <a:rPr lang="en-US" altLang="ko-KR" sz="1200" dirty="0" err="1"/>
              <a:t>keypoints</a:t>
            </a:r>
            <a:r>
              <a:rPr lang="ko-KR" altLang="en-US" sz="1200" dirty="0"/>
              <a:t>라는 것을 알 수 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4CA8AA-64A3-4061-B25F-FCF2BCCA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" y="2708315"/>
            <a:ext cx="1582822" cy="376862"/>
          </a:xfrm>
          <a:prstGeom prst="rect">
            <a:avLst/>
          </a:prstGeom>
        </p:spPr>
      </p:pic>
      <p:sp>
        <p:nvSpPr>
          <p:cNvPr id="43" name="!!shade6">
            <a:extLst>
              <a:ext uri="{FF2B5EF4-FFF2-40B4-BE49-F238E27FC236}">
                <a16:creationId xmlns:a16="http://schemas.microsoft.com/office/drawing/2014/main" id="{CF768722-5C92-42FA-A354-B1F1DF806227}"/>
              </a:ext>
            </a:extLst>
          </p:cNvPr>
          <p:cNvSpPr/>
          <p:nvPr/>
        </p:nvSpPr>
        <p:spPr>
          <a:xfrm rot="16200000">
            <a:off x="-5666719" y="8424450"/>
            <a:ext cx="14652001" cy="212940"/>
          </a:xfrm>
          <a:prstGeom prst="triangle">
            <a:avLst>
              <a:gd name="adj" fmla="val 8838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A15874-C3E7-43B2-8F5D-EEB808066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50" y="1204922"/>
            <a:ext cx="5328000" cy="14652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5271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4916104" y="4111262"/>
            <a:ext cx="5864400" cy="247295"/>
          </a:xfrm>
          <a:prstGeom prst="triangle">
            <a:avLst>
              <a:gd name="adj" fmla="val 500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0262" y="1302709"/>
            <a:ext cx="1800000" cy="58644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820934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770431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9411027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7731384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819264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8099281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7838741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5727000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5549203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5881435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218845" y="3217778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compute Pyramid function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3735788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7863270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9887016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3425753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-1407864" y="830470"/>
            <a:ext cx="895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-1800004" y="2930571"/>
            <a:ext cx="1595816" cy="1122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!!shade5">
            <a:extLst>
              <a:ext uri="{FF2B5EF4-FFF2-40B4-BE49-F238E27FC236}">
                <a16:creationId xmlns:a16="http://schemas.microsoft.com/office/drawing/2014/main" id="{9F96C1B8-2E9A-4D0F-ADE9-359E4AF6898F}"/>
              </a:ext>
            </a:extLst>
          </p:cNvPr>
          <p:cNvSpPr/>
          <p:nvPr/>
        </p:nvSpPr>
        <p:spPr>
          <a:xfrm rot="16200000">
            <a:off x="-291560" y="2755589"/>
            <a:ext cx="376864" cy="282314"/>
          </a:xfrm>
          <a:prstGeom prst="triangle">
            <a:avLst>
              <a:gd name="adj" fmla="val 295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!!text6">
            <a:extLst>
              <a:ext uri="{FF2B5EF4-FFF2-40B4-BE49-F238E27FC236}">
                <a16:creationId xmlns:a16="http://schemas.microsoft.com/office/drawing/2014/main" id="{04212762-887B-4E74-8D89-201948CF4A16}"/>
              </a:ext>
            </a:extLst>
          </p:cNvPr>
          <p:cNvSpPr txBox="1"/>
          <p:nvPr/>
        </p:nvSpPr>
        <p:spPr>
          <a:xfrm>
            <a:off x="235694" y="883360"/>
            <a:ext cx="1175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F72D756-7F7B-4D6C-BB2A-158A3508BF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183" y="1555019"/>
            <a:ext cx="4701284" cy="1083786"/>
          </a:xfrm>
          <a:prstGeom prst="rect">
            <a:avLst/>
          </a:prstGeom>
        </p:spPr>
      </p:pic>
      <p:sp>
        <p:nvSpPr>
          <p:cNvPr id="42" name="!!text5">
            <a:extLst>
              <a:ext uri="{FF2B5EF4-FFF2-40B4-BE49-F238E27FC236}">
                <a16:creationId xmlns:a16="http://schemas.microsoft.com/office/drawing/2014/main" id="{2FDF27C7-ACEB-487D-9B3A-63F12FBB57A4}"/>
              </a:ext>
            </a:extLst>
          </p:cNvPr>
          <p:cNvSpPr txBox="1"/>
          <p:nvPr/>
        </p:nvSpPr>
        <p:spPr>
          <a:xfrm>
            <a:off x="7556086" y="1204778"/>
            <a:ext cx="4333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ORBextractor.h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operator(): line 54~59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8BBE6-5BCB-4C6B-BBCB-AD3B482B29BD}"/>
              </a:ext>
            </a:extLst>
          </p:cNvPr>
          <p:cNvSpPr/>
          <p:nvPr/>
        </p:nvSpPr>
        <p:spPr>
          <a:xfrm>
            <a:off x="65661" y="2859617"/>
            <a:ext cx="1528087" cy="1121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!!text7">
            <a:extLst>
              <a:ext uri="{FF2B5EF4-FFF2-40B4-BE49-F238E27FC236}">
                <a16:creationId xmlns:a16="http://schemas.microsoft.com/office/drawing/2014/main" id="{35B20B25-C2BF-41BD-B291-008A03E0FBBB}"/>
              </a:ext>
            </a:extLst>
          </p:cNvPr>
          <p:cNvSpPr txBox="1"/>
          <p:nvPr/>
        </p:nvSpPr>
        <p:spPr>
          <a:xfrm>
            <a:off x="2190647" y="883360"/>
            <a:ext cx="4478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ORBextractor.cc – operator(): line 1068~1150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56402B-7360-48C4-B1FE-9692B0E10A50}"/>
              </a:ext>
            </a:extLst>
          </p:cNvPr>
          <p:cNvSpPr/>
          <p:nvPr/>
        </p:nvSpPr>
        <p:spPr>
          <a:xfrm>
            <a:off x="1916485" y="3222599"/>
            <a:ext cx="4958448" cy="39436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34EC75-6933-42F5-9102-481CCECFB5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2733" y="1302709"/>
            <a:ext cx="6760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49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CC6053C-41A3-460A-A9C3-386DCECA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428866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6011355"/>
            <a:ext cx="21030236" cy="430184"/>
          </a:xfrm>
          <a:prstGeom prst="triangle">
            <a:avLst>
              <a:gd name="adj" fmla="val 568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3104777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loadedAtlas</a:t>
            </a:r>
            <a:r>
              <a:rPr lang="en-US" altLang="ko-KR" sz="1200" dirty="0"/>
              <a:t> = false</a:t>
            </a:r>
            <a:r>
              <a:rPr lang="ko-KR" altLang="en-US" sz="1200" dirty="0"/>
              <a:t>로 먼저 선언하기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3126408"/>
            <a:ext cx="5169242" cy="3025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15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DA15874-C3E7-43B2-8F5D-EEB80806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5" y="1204922"/>
            <a:ext cx="1800000" cy="4950000"/>
          </a:xfrm>
          <a:prstGeom prst="rect">
            <a:avLst/>
          </a:prstGeom>
        </p:spPr>
      </p:pic>
      <p:sp>
        <p:nvSpPr>
          <p:cNvPr id="37" name="!!shade7">
            <a:extLst>
              <a:ext uri="{FF2B5EF4-FFF2-40B4-BE49-F238E27FC236}">
                <a16:creationId xmlns:a16="http://schemas.microsoft.com/office/drawing/2014/main" id="{0025DB91-C18F-456B-AAD7-DD3A3B9451A3}"/>
              </a:ext>
            </a:extLst>
          </p:cNvPr>
          <p:cNvSpPr/>
          <p:nvPr/>
        </p:nvSpPr>
        <p:spPr>
          <a:xfrm rot="16200000">
            <a:off x="-888707" y="3669323"/>
            <a:ext cx="5439892" cy="498158"/>
          </a:xfrm>
          <a:prstGeom prst="triangle">
            <a:avLst>
              <a:gd name="adj" fmla="val 8670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34EC75-6933-42F5-9102-481CCECFB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315" y="1189989"/>
            <a:ext cx="5328000" cy="54048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4CA8AA-64A3-4061-B25F-FCF2BCCA7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6180" y="2708315"/>
            <a:ext cx="1582822" cy="376862"/>
          </a:xfrm>
          <a:prstGeom prst="rect">
            <a:avLst/>
          </a:prstGeom>
        </p:spPr>
      </p:pic>
      <p:sp>
        <p:nvSpPr>
          <p:cNvPr id="43" name="!!shade6">
            <a:extLst>
              <a:ext uri="{FF2B5EF4-FFF2-40B4-BE49-F238E27FC236}">
                <a16:creationId xmlns:a16="http://schemas.microsoft.com/office/drawing/2014/main" id="{CF768722-5C92-42FA-A354-B1F1DF806227}"/>
              </a:ext>
            </a:extLst>
          </p:cNvPr>
          <p:cNvSpPr/>
          <p:nvPr/>
        </p:nvSpPr>
        <p:spPr>
          <a:xfrm rot="16200000">
            <a:off x="-2514094" y="3566986"/>
            <a:ext cx="4950000" cy="212940"/>
          </a:xfrm>
          <a:prstGeom prst="triangle">
            <a:avLst>
              <a:gd name="adj" fmla="val 6435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51094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614479" y="4111262"/>
            <a:ext cx="5864400" cy="247295"/>
          </a:xfrm>
          <a:prstGeom prst="triangle">
            <a:avLst>
              <a:gd name="adj" fmla="val 5003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58637" y="1302709"/>
            <a:ext cx="1800000" cy="58644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519309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468806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11109402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9429759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517639" y="1813145"/>
            <a:ext cx="1800000" cy="3712500"/>
          </a:xfrm>
          <a:prstGeom prst="rect">
            <a:avLst/>
          </a:prstGeom>
        </p:spPr>
      </p:pic>
      <p:sp>
        <p:nvSpPr>
          <p:cNvPr id="14" name="!!shade2" hidden="1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9797656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9537116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7425375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7247578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7579810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660779" y="2777208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compute Pyramid function()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-5434163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9561645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11585391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-5124128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-3106239" y="830470"/>
            <a:ext cx="895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-3498379" y="2930571"/>
            <a:ext cx="1595816" cy="1122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!!shade5">
            <a:extLst>
              <a:ext uri="{FF2B5EF4-FFF2-40B4-BE49-F238E27FC236}">
                <a16:creationId xmlns:a16="http://schemas.microsoft.com/office/drawing/2014/main" id="{9F96C1B8-2E9A-4D0F-ADE9-359E4AF6898F}"/>
              </a:ext>
            </a:extLst>
          </p:cNvPr>
          <p:cNvSpPr/>
          <p:nvPr/>
        </p:nvSpPr>
        <p:spPr>
          <a:xfrm rot="16200000">
            <a:off x="-1989935" y="2755589"/>
            <a:ext cx="376864" cy="282314"/>
          </a:xfrm>
          <a:prstGeom prst="triangle">
            <a:avLst>
              <a:gd name="adj" fmla="val 295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!!text6">
            <a:extLst>
              <a:ext uri="{FF2B5EF4-FFF2-40B4-BE49-F238E27FC236}">
                <a16:creationId xmlns:a16="http://schemas.microsoft.com/office/drawing/2014/main" id="{04212762-887B-4E74-8D89-201948CF4A16}"/>
              </a:ext>
            </a:extLst>
          </p:cNvPr>
          <p:cNvSpPr txBox="1"/>
          <p:nvPr/>
        </p:nvSpPr>
        <p:spPr>
          <a:xfrm>
            <a:off x="-1462681" y="883360"/>
            <a:ext cx="1175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8BBE6-5BCB-4C6B-BBCB-AD3B482B29BD}"/>
              </a:ext>
            </a:extLst>
          </p:cNvPr>
          <p:cNvSpPr/>
          <p:nvPr/>
        </p:nvSpPr>
        <p:spPr>
          <a:xfrm>
            <a:off x="-1632714" y="2859617"/>
            <a:ext cx="1528087" cy="1121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!!text7">
            <a:extLst>
              <a:ext uri="{FF2B5EF4-FFF2-40B4-BE49-F238E27FC236}">
                <a16:creationId xmlns:a16="http://schemas.microsoft.com/office/drawing/2014/main" id="{35B20B25-C2BF-41BD-B291-008A03E0FBBB}"/>
              </a:ext>
            </a:extLst>
          </p:cNvPr>
          <p:cNvSpPr txBox="1"/>
          <p:nvPr/>
        </p:nvSpPr>
        <p:spPr>
          <a:xfrm>
            <a:off x="337971" y="883360"/>
            <a:ext cx="1258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ORBextractor.cc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56402B-7360-48C4-B1FE-9692B0E10A50}"/>
              </a:ext>
            </a:extLst>
          </p:cNvPr>
          <p:cNvSpPr/>
          <p:nvPr/>
        </p:nvSpPr>
        <p:spPr>
          <a:xfrm>
            <a:off x="156176" y="1867958"/>
            <a:ext cx="1425981" cy="1757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!!text8">
            <a:extLst>
              <a:ext uri="{FF2B5EF4-FFF2-40B4-BE49-F238E27FC236}">
                <a16:creationId xmlns:a16="http://schemas.microsoft.com/office/drawing/2014/main" id="{B1696F62-3F28-4444-A39B-A2884E463D6C}"/>
              </a:ext>
            </a:extLst>
          </p:cNvPr>
          <p:cNvSpPr txBox="1"/>
          <p:nvPr/>
        </p:nvSpPr>
        <p:spPr>
          <a:xfrm>
            <a:off x="2505212" y="883360"/>
            <a:ext cx="4478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ORBextractor.cc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ComputePyramid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1152~1177&gt;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330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3611344"/>
            <a:ext cx="17359200" cy="247295"/>
          </a:xfrm>
          <a:prstGeom prst="triangle">
            <a:avLst>
              <a:gd name="adj" fmla="val 4703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494410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185BE-FCC0-4AF5-AD7A-29DF3E4BF6FD}"/>
              </a:ext>
            </a:extLst>
          </p:cNvPr>
          <p:cNvSpPr txBox="1"/>
          <p:nvPr/>
        </p:nvSpPr>
        <p:spPr>
          <a:xfrm>
            <a:off x="7467600" y="1638897"/>
            <a:ext cx="453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ExtractORB</a:t>
            </a:r>
            <a:r>
              <a:rPr lang="en-US" altLang="ko-KR" sz="1200" dirty="0"/>
              <a:t>()</a:t>
            </a:r>
            <a:r>
              <a:rPr lang="ko-KR" altLang="en-US" sz="1200" dirty="0"/>
              <a:t>로 찾은 </a:t>
            </a:r>
            <a:r>
              <a:rPr lang="en-US" altLang="ko-KR" sz="1200" dirty="0" err="1"/>
              <a:t>keypoints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개면 </a:t>
            </a:r>
            <a:r>
              <a:rPr lang="en-US" altLang="ko-KR" sz="1200" dirty="0"/>
              <a:t>function</a:t>
            </a:r>
            <a:r>
              <a:rPr lang="ko-KR" altLang="en-US" sz="1200" dirty="0"/>
              <a:t>이 </a:t>
            </a:r>
            <a:r>
              <a:rPr lang="en-US" altLang="ko-KR" sz="1200" dirty="0"/>
              <a:t>return</a:t>
            </a:r>
            <a:r>
              <a:rPr lang="ko-KR" altLang="en-US" sz="1200" dirty="0"/>
              <a:t>됨</a:t>
            </a:r>
            <a:r>
              <a:rPr lang="en-US" altLang="ko-KR" sz="1200" dirty="0"/>
              <a:t>.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2640" y="1505566"/>
            <a:ext cx="5088465" cy="60701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42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3611344"/>
            <a:ext cx="17359200" cy="247295"/>
          </a:xfrm>
          <a:prstGeom prst="triangle">
            <a:avLst>
              <a:gd name="adj" fmla="val 4703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494410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72641" y="2140692"/>
            <a:ext cx="4789592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5A57BD-3E7B-420F-BC7D-43CF1514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497" y="1329815"/>
            <a:ext cx="4320000" cy="4770000"/>
          </a:xfrm>
          <a:prstGeom prst="rect">
            <a:avLst/>
          </a:prstGeom>
        </p:spPr>
      </p:pic>
      <p:sp>
        <p:nvSpPr>
          <p:cNvPr id="32" name="!!shade5">
            <a:extLst>
              <a:ext uri="{FF2B5EF4-FFF2-40B4-BE49-F238E27FC236}">
                <a16:creationId xmlns:a16="http://schemas.microsoft.com/office/drawing/2014/main" id="{F8CB9D3F-6D81-4C5D-8775-FF4FCE9D16A1}"/>
              </a:ext>
            </a:extLst>
          </p:cNvPr>
          <p:cNvSpPr/>
          <p:nvPr/>
        </p:nvSpPr>
        <p:spPr>
          <a:xfrm rot="16200000">
            <a:off x="4802954" y="3289270"/>
            <a:ext cx="4769998" cy="851091"/>
          </a:xfrm>
          <a:prstGeom prst="triangle">
            <a:avLst>
              <a:gd name="adj" fmla="val 80324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!!text6">
            <a:extLst>
              <a:ext uri="{FF2B5EF4-FFF2-40B4-BE49-F238E27FC236}">
                <a16:creationId xmlns:a16="http://schemas.microsoft.com/office/drawing/2014/main" id="{242E18EE-32FB-46D6-BB64-6EC86D8ABE2D}"/>
              </a:ext>
            </a:extLst>
          </p:cNvPr>
          <p:cNvSpPr txBox="1"/>
          <p:nvPr/>
        </p:nvSpPr>
        <p:spPr>
          <a:xfrm>
            <a:off x="816685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733~766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7B1503-FCA2-485F-B7F0-E9697DCDBCE7}"/>
              </a:ext>
            </a:extLst>
          </p:cNvPr>
          <p:cNvSpPr/>
          <p:nvPr/>
        </p:nvSpPr>
        <p:spPr>
          <a:xfrm>
            <a:off x="7665108" y="3898731"/>
            <a:ext cx="4168806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881180" y="6197381"/>
            <a:ext cx="3784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↑ </a:t>
            </a:r>
            <a:r>
              <a:rPr lang="en-US" altLang="ko-KR" sz="1200" dirty="0"/>
              <a:t>cv::</a:t>
            </a:r>
            <a:r>
              <a:rPr lang="en-US" altLang="ko-KR" sz="1200" dirty="0" err="1"/>
              <a:t>undistortPoints</a:t>
            </a:r>
            <a:r>
              <a:rPr lang="en-US" altLang="ko-KR" sz="1200" dirty="0"/>
              <a:t> function </a:t>
            </a:r>
            <a:r>
              <a:rPr lang="ko-KR" altLang="en-US" sz="1200" dirty="0"/>
              <a:t>씀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4835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2684244"/>
            <a:ext cx="17359200" cy="247295"/>
          </a:xfrm>
          <a:prstGeom prst="triangle">
            <a:avLst>
              <a:gd name="adj" fmla="val 417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5871202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09043" y="1561102"/>
            <a:ext cx="5162224" cy="19017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527020" y="1863693"/>
            <a:ext cx="449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우리는 </a:t>
            </a:r>
            <a:r>
              <a:rPr lang="en-US" altLang="ko-KR" sz="1200" dirty="0"/>
              <a:t>monocular</a:t>
            </a:r>
            <a:r>
              <a:rPr lang="ko-KR" altLang="en-US" sz="1200" dirty="0"/>
              <a:t>이니까 </a:t>
            </a:r>
            <a:r>
              <a:rPr lang="en-US" altLang="ko-KR" sz="1200" dirty="0"/>
              <a:t>stereo</a:t>
            </a:r>
            <a:r>
              <a:rPr lang="ko-KR" altLang="en-US" sz="1200" dirty="0"/>
              <a:t>에 해당하는 부분을 이렇게 </a:t>
            </a:r>
            <a:r>
              <a:rPr lang="en-US" altLang="ko-KR" sz="1200" dirty="0"/>
              <a:t>nullify </a:t>
            </a:r>
            <a:r>
              <a:rPr lang="ko-KR" altLang="en-US" sz="1200" dirty="0"/>
              <a:t>시킴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0579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733327"/>
            <a:ext cx="17359200" cy="247295"/>
          </a:xfrm>
          <a:prstGeom prst="triangle">
            <a:avLst>
              <a:gd name="adj" fmla="val 3009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78221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09043" y="1561102"/>
            <a:ext cx="5162224" cy="327336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863693"/>
            <a:ext cx="4615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computeImageBounds</a:t>
            </a:r>
            <a:r>
              <a:rPr lang="ko-KR" altLang="en-US" sz="1200" dirty="0"/>
              <a:t>를 통해서 </a:t>
            </a:r>
            <a:r>
              <a:rPr lang="en-US" altLang="ko-KR" sz="1200" dirty="0"/>
              <a:t>undistort </a:t>
            </a:r>
            <a:r>
              <a:rPr lang="ko-KR" altLang="en-US" sz="1200" dirty="0"/>
              <a:t>했을 때의 </a:t>
            </a:r>
            <a:r>
              <a:rPr lang="en-US" altLang="ko-KR" sz="1200" dirty="0" err="1"/>
              <a:t>x,y</a:t>
            </a:r>
            <a:r>
              <a:rPr lang="ko-KR" altLang="en-US" sz="1200" dirty="0"/>
              <a:t>의 최소</a:t>
            </a:r>
            <a:r>
              <a:rPr lang="en-US" altLang="ko-KR" sz="1200" dirty="0"/>
              <a:t>, </a:t>
            </a:r>
            <a:r>
              <a:rPr lang="ko-KR" altLang="en-US" sz="1200" dirty="0"/>
              <a:t>최대 값을 구함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Distortion</a:t>
            </a:r>
            <a:r>
              <a:rPr lang="ko-KR" altLang="en-US" sz="1200" dirty="0"/>
              <a:t>이 없을 때는 아래와 같이 정의됨</a:t>
            </a:r>
            <a:r>
              <a:rPr lang="en-US" altLang="ko-KR" sz="12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1E2D65-77C9-4056-AB71-CC358F8BB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397" y="3417957"/>
            <a:ext cx="2951695" cy="91775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538692-2394-4D96-921E-F232EBA51DB7}"/>
              </a:ext>
            </a:extLst>
          </p:cNvPr>
          <p:cNvSpPr/>
          <p:nvPr/>
        </p:nvSpPr>
        <p:spPr>
          <a:xfrm>
            <a:off x="7883791" y="3048625"/>
            <a:ext cx="3728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ComputeImageBounds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790~793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08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25975" y="1265766"/>
            <a:ext cx="5162224" cy="3894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305312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mb</a:t>
            </a:r>
            <a:r>
              <a:rPr lang="ko-KR" altLang="en-US" sz="1200" dirty="0"/>
              <a:t> 값 구하기</a:t>
            </a:r>
            <a:r>
              <a:rPr lang="en-US" altLang="ko-KR" sz="1200" dirty="0"/>
              <a:t>. </a:t>
            </a:r>
            <a:r>
              <a:rPr lang="ko-KR" altLang="en-US" sz="1200" dirty="0"/>
              <a:t>아래에 설명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6CA04C-2629-49D8-8A0D-FB5DC2A04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9517" y="3044897"/>
            <a:ext cx="3332691" cy="12042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479208-7BB3-4839-8F48-A605D79617C5}"/>
              </a:ext>
            </a:extLst>
          </p:cNvPr>
          <p:cNvSpPr/>
          <p:nvPr/>
        </p:nvSpPr>
        <p:spPr>
          <a:xfrm>
            <a:off x="8498985" y="2539475"/>
            <a:ext cx="2473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Frame.h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public: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149~153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199021" y="1646765"/>
            <a:ext cx="4802911" cy="173566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698873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이것도 </a:t>
            </a:r>
            <a:r>
              <a:rPr lang="en-US" altLang="ko-KR" sz="1200" dirty="0"/>
              <a:t>stereo</a:t>
            </a:r>
            <a:r>
              <a:rPr lang="ko-KR" altLang="en-US" sz="1200" dirty="0"/>
              <a:t>이니까 </a:t>
            </a:r>
            <a:r>
              <a:rPr lang="en-US" altLang="ko-KR" sz="1200" dirty="0"/>
              <a:t>nullify </a:t>
            </a:r>
            <a:r>
              <a:rPr lang="ko-KR" altLang="en-US" sz="1200" dirty="0"/>
              <a:t>시킴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722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199021" y="3382433"/>
            <a:ext cx="4802911" cy="29957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429000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grid</a:t>
            </a:r>
            <a:r>
              <a:rPr lang="ko-KR" altLang="en-US" sz="1200" dirty="0"/>
              <a:t>마다 </a:t>
            </a:r>
            <a:r>
              <a:rPr lang="en-US" altLang="ko-KR" sz="1200" dirty="0"/>
              <a:t>features assign</a:t>
            </a:r>
            <a:r>
              <a:rPr lang="ko-KR" altLang="en-US" sz="1200" dirty="0"/>
              <a:t>하기</a:t>
            </a:r>
            <a:r>
              <a:rPr lang="en-US" altLang="ko-KR" sz="1200" dirty="0"/>
              <a:t>, </a:t>
            </a:r>
            <a:r>
              <a:rPr lang="ko-KR" altLang="en-US" sz="1200" dirty="0"/>
              <a:t>더 자세한 것은 </a:t>
            </a:r>
            <a:r>
              <a:rPr lang="en-US" altLang="ko-KR" sz="1200" dirty="0"/>
              <a:t>skip…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6828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685151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26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3976158"/>
            <a:ext cx="1685550" cy="5175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199021" y="3696389"/>
            <a:ext cx="4802911" cy="1573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4279831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이건 뭐하는 걸까</a:t>
            </a:r>
            <a:r>
              <a:rPr lang="en-US" altLang="ko-KR" sz="1200" dirty="0"/>
              <a:t>?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0B89E6D-19F4-4AE9-A15A-CBFE1A5A65AE}"/>
                  </a:ext>
                </a:extLst>
              </p14:cNvPr>
              <p14:cNvContentPartPr/>
              <p14:nvPr/>
            </p14:nvContentPartPr>
            <p14:xfrm>
              <a:off x="9360227" y="3678518"/>
              <a:ext cx="1124640" cy="15454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0B89E6D-19F4-4AE9-A15A-CBFE1A5A65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24587" y="3606878"/>
                <a:ext cx="1196280" cy="16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087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32" y="-3101788"/>
            <a:ext cx="5328000" cy="9392308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3993699" y="-2987773"/>
            <a:ext cx="17359200" cy="247295"/>
          </a:xfrm>
          <a:prstGeom prst="triangle">
            <a:avLst>
              <a:gd name="adj" fmla="val 897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44AA6-B348-489A-837E-A9984784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944" y="-11543219"/>
            <a:ext cx="5328000" cy="17358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05083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54580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3495176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1815533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9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2183430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1922890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188851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2789392" y="1337902"/>
            <a:ext cx="9392309" cy="512749"/>
          </a:xfrm>
          <a:prstGeom prst="triangle">
            <a:avLst>
              <a:gd name="adj" fmla="val 1317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-1" y="0"/>
            <a:ext cx="17105971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127812" y="857228"/>
            <a:ext cx="1732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2465683" y="5473430"/>
            <a:ext cx="4547960" cy="27512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3856929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3971165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329008" y="830470"/>
            <a:ext cx="2996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GrabImageMonocular</a:t>
            </a:r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1332~1382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13890082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284~377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13044239" y="3696389"/>
            <a:ext cx="4802911" cy="1573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634321" y="5471553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드디어 </a:t>
            </a:r>
            <a:r>
              <a:rPr lang="en-US" altLang="ko-KR" sz="1200" dirty="0"/>
              <a:t>Track() function </a:t>
            </a:r>
            <a:r>
              <a:rPr lang="ko-KR" altLang="en-US" sz="1200" dirty="0"/>
              <a:t>에 도달함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234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39A3C5C-0E8E-4A58-8292-438892CD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428866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6011355"/>
            <a:ext cx="21030236" cy="430184"/>
          </a:xfrm>
          <a:prstGeom prst="triangle">
            <a:avLst>
              <a:gd name="adj" fmla="val 5681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3568340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ORB</a:t>
            </a:r>
            <a:r>
              <a:rPr lang="ko-KR" altLang="en-US" sz="1200" dirty="0"/>
              <a:t> </a:t>
            </a:r>
            <a:r>
              <a:rPr lang="en-US" altLang="ko-KR" sz="1200" dirty="0"/>
              <a:t>Vocabulary</a:t>
            </a:r>
            <a:r>
              <a:rPr lang="ko-KR" altLang="en-US" sz="1200" dirty="0"/>
              <a:t> 로딩하기 </a:t>
            </a:r>
            <a:r>
              <a:rPr lang="en-US" altLang="ko-KR" sz="1200" dirty="0"/>
              <a:t>(./Vocabulary/ORBvoc.txt)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3496405"/>
            <a:ext cx="5169242" cy="22778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18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C3C8E5D-652C-4143-9E1E-7B9DFE4D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0" y="1188495"/>
            <a:ext cx="5328000" cy="1783684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7AC5D3F-26AE-46F2-8529-87E9D2DA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18802318"/>
            <a:ext cx="5328000" cy="245310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06178D8-4884-4E6F-B273-57A6E763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26" y="43232963"/>
            <a:ext cx="5328000" cy="2405284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48B9FA1-F430-460B-947A-1B8E60CA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2" y="6720775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9945214"/>
            <a:ext cx="17836848" cy="323411"/>
          </a:xfrm>
          <a:prstGeom prst="triangle">
            <a:avLst>
              <a:gd name="adj" fmla="val 777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275142" y="1720894"/>
            <a:ext cx="4802911" cy="11445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109808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bStepByStep</a:t>
            </a:r>
            <a:r>
              <a:rPr lang="ko-KR" altLang="en-US" sz="1200" dirty="0"/>
              <a:t>이 </a:t>
            </a:r>
            <a:r>
              <a:rPr lang="en-US" altLang="ko-KR" sz="1200" dirty="0"/>
              <a:t>true</a:t>
            </a:r>
            <a:r>
              <a:rPr lang="ko-KR" altLang="en-US" sz="1200" dirty="0"/>
              <a:t>로 바뀌는 것 같지 않던데 확실하지 않음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97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16D635A6-8F08-4ED1-88C9-F91EFA3FD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0" y="1188495"/>
            <a:ext cx="5328000" cy="178368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31D5A4B-69E1-4DB8-8589-E081F9C5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18802318"/>
            <a:ext cx="5328000" cy="2453100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883C2B8-5B11-4033-92A3-AA45AA2C6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26" y="43232963"/>
            <a:ext cx="5328000" cy="240528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BFCA3F9-9537-429E-878C-0DCABDA30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2" y="6720775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9945214"/>
            <a:ext cx="17836848" cy="323411"/>
          </a:xfrm>
          <a:prstGeom prst="triangle">
            <a:avLst>
              <a:gd name="adj" fmla="val 777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4" y="2856724"/>
            <a:ext cx="5033860" cy="123267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334562"/>
            <a:ext cx="4615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mpLocalMapper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mbBadImu</a:t>
            </a:r>
            <a:r>
              <a:rPr lang="ko-KR" altLang="en-US" sz="1200" dirty="0"/>
              <a:t>가 </a:t>
            </a:r>
            <a:r>
              <a:rPr lang="en-US" altLang="ko-KR" sz="1200" dirty="0"/>
              <a:t>true</a:t>
            </a:r>
            <a:r>
              <a:rPr lang="ko-KR" altLang="en-US" sz="1200" dirty="0"/>
              <a:t>이면 </a:t>
            </a:r>
            <a:r>
              <a:rPr lang="en-US" altLang="ko-KR" sz="1200" dirty="0"/>
              <a:t>tracking</a:t>
            </a:r>
            <a:r>
              <a:rPr lang="ko-KR" altLang="en-US" sz="1200" dirty="0"/>
              <a:t>을 멈춤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mbBadImu</a:t>
            </a:r>
            <a:r>
              <a:rPr lang="en-US" altLang="ko-KR" sz="1200" dirty="0"/>
              <a:t> == true</a:t>
            </a:r>
            <a:r>
              <a:rPr lang="ko-KR" altLang="en-US" sz="1200" dirty="0"/>
              <a:t>인 경우는 어떤 </a:t>
            </a:r>
            <a:r>
              <a:rPr lang="en-US" altLang="ko-KR" sz="1200" dirty="0"/>
              <a:t>case</a:t>
            </a:r>
            <a:r>
              <a:rPr lang="ko-KR" altLang="en-US" sz="1200" dirty="0"/>
              <a:t>인가</a:t>
            </a:r>
            <a:r>
              <a:rPr lang="en-US" altLang="ko-KR" sz="1200" dirty="0"/>
              <a:t>?</a:t>
            </a:r>
          </a:p>
          <a:p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84DA74-71EC-4B94-91A7-9DE3F70DE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2702" y="4477216"/>
            <a:ext cx="4742148" cy="964885"/>
          </a:xfrm>
          <a:prstGeom prst="rect">
            <a:avLst/>
          </a:prstGeom>
        </p:spPr>
      </p:pic>
      <p:sp>
        <p:nvSpPr>
          <p:cNvPr id="32" name="TextBox 50">
            <a:extLst>
              <a:ext uri="{FF2B5EF4-FFF2-40B4-BE49-F238E27FC236}">
                <a16:creationId xmlns:a16="http://schemas.microsoft.com/office/drawing/2014/main" id="{454CCBB3-A17A-415D-954D-F8DEDFD90FED}"/>
              </a:ext>
            </a:extLst>
          </p:cNvPr>
          <p:cNvSpPr txBox="1"/>
          <p:nvPr/>
        </p:nvSpPr>
        <p:spPr>
          <a:xfrm>
            <a:off x="8261331" y="4136238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Run(): line 64~287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9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4" y="1442181"/>
            <a:ext cx="5033860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37517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Local Map</a:t>
            </a:r>
            <a:r>
              <a:rPr lang="ko-KR" altLang="en-US" sz="1200" dirty="0"/>
              <a:t>은 </a:t>
            </a:r>
            <a:r>
              <a:rPr lang="en-US" altLang="ko-KR" sz="1200" dirty="0"/>
              <a:t>next time</a:t>
            </a:r>
            <a:r>
              <a:rPr lang="ko-KR" altLang="en-US" sz="1200" dirty="0"/>
              <a:t>에 다루기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6417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4" y="1813144"/>
            <a:ext cx="5033860" cy="25093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787078"/>
            <a:ext cx="4615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 </a:t>
            </a:r>
            <a:r>
              <a:rPr lang="en-US" altLang="ko-KR" sz="1200" dirty="0"/>
              <a:t>state</a:t>
            </a:r>
            <a:r>
              <a:rPr lang="ko-KR" altLang="en-US" sz="1200" dirty="0"/>
              <a:t>에 있는 경우는 아래의 </a:t>
            </a:r>
            <a:r>
              <a:rPr lang="en-US" altLang="ko-KR" sz="1200" dirty="0"/>
              <a:t>3</a:t>
            </a:r>
            <a:r>
              <a:rPr lang="ko-KR" altLang="en-US" sz="1200" dirty="0"/>
              <a:t>가지임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ADBCC3-B976-43FE-A7A2-4CE439BAA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5642" y="2654365"/>
            <a:ext cx="4142155" cy="9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144110"/>
            <a:ext cx="5153891" cy="14729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6689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아마도 </a:t>
            </a:r>
            <a:r>
              <a:rPr lang="en-US" altLang="ko-KR" sz="1200" dirty="0"/>
              <a:t>viewer</a:t>
            </a:r>
            <a:r>
              <a:rPr lang="ko-KR" altLang="en-US" sz="1200" dirty="0"/>
              <a:t>에서 </a:t>
            </a:r>
            <a:r>
              <a:rPr lang="en-US" altLang="ko-KR" sz="1200" dirty="0"/>
              <a:t>reset </a:t>
            </a:r>
            <a:r>
              <a:rPr lang="ko-KR" altLang="en-US" sz="1200" dirty="0"/>
              <a:t>되는 경우를 고려해서 넣은 코드 같음</a:t>
            </a:r>
            <a:r>
              <a:rPr lang="en-US" altLang="ko-KR" sz="1200" dirty="0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5C40C3-140B-4E2E-B5CA-F71F2EADEC54}"/>
              </a:ext>
            </a:extLst>
          </p:cNvPr>
          <p:cNvCxnSpPr>
            <a:cxnSpLocks/>
          </p:cNvCxnSpPr>
          <p:nvPr/>
        </p:nvCxnSpPr>
        <p:spPr>
          <a:xfrm>
            <a:off x="8042214" y="3839304"/>
            <a:ext cx="33918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517DEB-0729-4E39-BD84-637BD321BAC0}"/>
              </a:ext>
            </a:extLst>
          </p:cNvPr>
          <p:cNvSpPr txBox="1"/>
          <p:nvPr/>
        </p:nvSpPr>
        <p:spPr>
          <a:xfrm>
            <a:off x="11133455" y="3806511"/>
            <a:ext cx="25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ko-KR" altLang="en-US" i="1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81977D-51A3-4360-8061-E9FB053B6BA3}"/>
              </a:ext>
            </a:extLst>
          </p:cNvPr>
          <p:cNvCxnSpPr/>
          <p:nvPr/>
        </p:nvCxnSpPr>
        <p:spPr>
          <a:xfrm>
            <a:off x="9045207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7B7FEE-BE4D-41F3-AA2A-465650ECB185}"/>
              </a:ext>
            </a:extLst>
          </p:cNvPr>
          <p:cNvCxnSpPr/>
          <p:nvPr/>
        </p:nvCxnSpPr>
        <p:spPr>
          <a:xfrm>
            <a:off x="10294992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05B692-844A-4D78-92A5-D025DE1DA2F1}"/>
              </a:ext>
            </a:extLst>
          </p:cNvPr>
          <p:cNvSpPr/>
          <p:nvPr/>
        </p:nvSpPr>
        <p:spPr>
          <a:xfrm>
            <a:off x="9320480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mLastFrame</a:t>
            </a:r>
            <a:endParaRPr lang="en-US" altLang="ko-KR" sz="1000" dirty="0"/>
          </a:p>
          <a:p>
            <a:pPr algn="ctr"/>
            <a:r>
              <a:rPr lang="en-US" altLang="ko-KR" sz="1000" dirty="0"/>
              <a:t>= </a:t>
            </a:r>
            <a:r>
              <a:rPr lang="en-US" altLang="ko-KR" sz="1000" dirty="0" err="1"/>
              <a:t>previos</a:t>
            </a:r>
            <a:r>
              <a:rPr lang="en-US" altLang="ko-KR" sz="1000" dirty="0"/>
              <a:t> frame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BB97CB-A6E9-48B1-A533-E97DA801A354}"/>
              </a:ext>
            </a:extLst>
          </p:cNvPr>
          <p:cNvSpPr/>
          <p:nvPr/>
        </p:nvSpPr>
        <p:spPr>
          <a:xfrm>
            <a:off x="8070695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mCurrentFrame</a:t>
            </a:r>
            <a:endParaRPr lang="en-US" altLang="ko-KR" sz="1000" dirty="0"/>
          </a:p>
          <a:p>
            <a:pPr algn="ctr"/>
            <a:r>
              <a:rPr lang="en-US" altLang="ko-KR" sz="1000" dirty="0"/>
              <a:t>= current frame</a:t>
            </a:r>
            <a:endParaRPr lang="ko-KR" altLang="en-US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14:cNvPr>
              <p14:cNvContentPartPr/>
              <p14:nvPr/>
            </p14:nvContentPartPr>
            <p14:xfrm>
              <a:off x="7656370" y="3282856"/>
              <a:ext cx="4083480" cy="146376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8730" y="3265216"/>
                <a:ext cx="4119120" cy="14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6492833D-110C-4F49-A3FF-4EC87453D515}"/>
                  </a:ext>
                </a:extLst>
              </p14:cNvPr>
              <p14:cNvContentPartPr/>
              <p14:nvPr/>
            </p14:nvContentPartPr>
            <p14:xfrm>
              <a:off x="9355267" y="4828589"/>
              <a:ext cx="1821240" cy="40680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6492833D-110C-4F49-A3FF-4EC87453D5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37627" y="4810949"/>
                <a:ext cx="1856880" cy="4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23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83976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6129847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40560492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4535279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595124"/>
            <a:ext cx="5153891" cy="2113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6689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아래의 경우에 해당됨</a:t>
            </a:r>
            <a:endParaRPr lang="en-US" altLang="ko-KR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5C40C3-140B-4E2E-B5CA-F71F2EADEC54}"/>
              </a:ext>
            </a:extLst>
          </p:cNvPr>
          <p:cNvCxnSpPr>
            <a:cxnSpLocks/>
          </p:cNvCxnSpPr>
          <p:nvPr/>
        </p:nvCxnSpPr>
        <p:spPr>
          <a:xfrm>
            <a:off x="8042214" y="3839304"/>
            <a:ext cx="33918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517DEB-0729-4E39-BD84-637BD321BAC0}"/>
              </a:ext>
            </a:extLst>
          </p:cNvPr>
          <p:cNvSpPr txBox="1"/>
          <p:nvPr/>
        </p:nvSpPr>
        <p:spPr>
          <a:xfrm>
            <a:off x="11133455" y="3806511"/>
            <a:ext cx="25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ko-KR" altLang="en-US" i="1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81977D-51A3-4360-8061-E9FB053B6BA3}"/>
              </a:ext>
            </a:extLst>
          </p:cNvPr>
          <p:cNvCxnSpPr/>
          <p:nvPr/>
        </p:nvCxnSpPr>
        <p:spPr>
          <a:xfrm>
            <a:off x="10342810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7B7FEE-BE4D-41F3-AA2A-465650ECB185}"/>
              </a:ext>
            </a:extLst>
          </p:cNvPr>
          <p:cNvCxnSpPr/>
          <p:nvPr/>
        </p:nvCxnSpPr>
        <p:spPr>
          <a:xfrm>
            <a:off x="8577652" y="3669395"/>
            <a:ext cx="0" cy="321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05B692-844A-4D78-92A5-D025DE1DA2F1}"/>
              </a:ext>
            </a:extLst>
          </p:cNvPr>
          <p:cNvSpPr/>
          <p:nvPr/>
        </p:nvSpPr>
        <p:spPr>
          <a:xfrm>
            <a:off x="7603140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mLastFrame</a:t>
            </a:r>
            <a:endParaRPr lang="en-US" altLang="ko-KR" sz="1000" dirty="0"/>
          </a:p>
          <a:p>
            <a:pPr algn="ctr"/>
            <a:r>
              <a:rPr lang="en-US" altLang="ko-KR" sz="1000" dirty="0"/>
              <a:t>= </a:t>
            </a:r>
            <a:r>
              <a:rPr lang="en-US" altLang="ko-KR" sz="1000" dirty="0" err="1"/>
              <a:t>previos</a:t>
            </a:r>
            <a:r>
              <a:rPr lang="en-US" altLang="ko-KR" sz="1000" dirty="0"/>
              <a:t> frame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BB97CB-A6E9-48B1-A533-E97DA801A354}"/>
              </a:ext>
            </a:extLst>
          </p:cNvPr>
          <p:cNvSpPr/>
          <p:nvPr/>
        </p:nvSpPr>
        <p:spPr>
          <a:xfrm>
            <a:off x="9368298" y="4064928"/>
            <a:ext cx="1949024" cy="321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mCurrentFrame</a:t>
            </a:r>
            <a:endParaRPr lang="en-US" altLang="ko-KR" sz="1000" dirty="0"/>
          </a:p>
          <a:p>
            <a:pPr algn="ctr"/>
            <a:r>
              <a:rPr lang="en-US" altLang="ko-KR" sz="1000" dirty="0"/>
              <a:t>= current frame</a:t>
            </a:r>
            <a:endParaRPr lang="ko-KR" altLang="en-US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14:cNvPr>
              <p14:cNvContentPartPr/>
              <p14:nvPr/>
            </p14:nvContentPartPr>
            <p14:xfrm>
              <a:off x="7656370" y="3282856"/>
              <a:ext cx="4083480" cy="146376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59599F7-92ED-4981-8442-40929AFFEB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8730" y="3265216"/>
                <a:ext cx="4119120" cy="14994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52FBC36-BF0D-410B-BEFB-7E3F660D72A2}"/>
              </a:ext>
            </a:extLst>
          </p:cNvPr>
          <p:cNvSpPr/>
          <p:nvPr/>
        </p:nvSpPr>
        <p:spPr>
          <a:xfrm rot="16200000">
            <a:off x="9373100" y="2852906"/>
            <a:ext cx="160557" cy="1644991"/>
          </a:xfrm>
          <a:prstGeom prst="rightBrace">
            <a:avLst>
              <a:gd name="adj1" fmla="val 125488"/>
              <a:gd name="adj2" fmla="val 49099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4AC56C6-6666-4D57-998D-6F4ED766D35A}"/>
                  </a:ext>
                </a:extLst>
              </p14:cNvPr>
              <p14:cNvContentPartPr/>
              <p14:nvPr/>
            </p14:nvContentPartPr>
            <p14:xfrm>
              <a:off x="9151441" y="3134999"/>
              <a:ext cx="293400" cy="3369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4AC56C6-6666-4D57-998D-6F4ED766D3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33801" y="3117359"/>
                <a:ext cx="3290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18568747-10F0-4AFA-B815-31A2EC52056F}"/>
                  </a:ext>
                </a:extLst>
              </p14:cNvPr>
              <p14:cNvContentPartPr/>
              <p14:nvPr/>
            </p14:nvContentPartPr>
            <p14:xfrm>
              <a:off x="10066561" y="2694359"/>
              <a:ext cx="569880" cy="34020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18568747-10F0-4AFA-B815-31A2EC5205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48561" y="2676719"/>
                <a:ext cx="6055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7EB02BA5-AB85-429E-BFD9-8D5101CF6E44}"/>
                  </a:ext>
                </a:extLst>
              </p14:cNvPr>
              <p14:cNvContentPartPr/>
              <p14:nvPr/>
            </p14:nvContentPartPr>
            <p14:xfrm>
              <a:off x="9616921" y="2880479"/>
              <a:ext cx="228960" cy="2811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7EB02BA5-AB85-429E-BFD9-8D5101CF6E4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98921" y="2862479"/>
                <a:ext cx="26460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E2AEF2E2-4C00-4106-9CAA-870B3E6ED90D}"/>
                  </a:ext>
                </a:extLst>
              </p14:cNvPr>
              <p14:cNvContentPartPr/>
              <p14:nvPr/>
            </p14:nvContentPartPr>
            <p14:xfrm>
              <a:off x="11094504" y="2553807"/>
              <a:ext cx="516600" cy="25020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E2AEF2E2-4C00-4106-9CAA-870B3E6ED90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76864" y="2535833"/>
                <a:ext cx="552240" cy="285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11B9A2CF-AA91-40D8-B5AB-F3C08FB53C7F}"/>
                  </a:ext>
                </a:extLst>
              </p14:cNvPr>
              <p14:cNvContentPartPr/>
              <p14:nvPr/>
            </p14:nvContentPartPr>
            <p14:xfrm>
              <a:off x="10802904" y="2618247"/>
              <a:ext cx="196920" cy="3009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11B9A2CF-AA91-40D8-B5AB-F3C08FB53C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785232" y="2600269"/>
                <a:ext cx="232625" cy="336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5B739CC1-2E19-4833-A81B-9BB2B4F60B74}"/>
                  </a:ext>
                </a:extLst>
              </p14:cNvPr>
              <p14:cNvContentPartPr/>
              <p14:nvPr/>
            </p14:nvContentPartPr>
            <p14:xfrm>
              <a:off x="9355267" y="4828589"/>
              <a:ext cx="1821240" cy="40680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5B739CC1-2E19-4833-A81B-9BB2B4F60B7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37627" y="4810949"/>
                <a:ext cx="1856880" cy="4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32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918447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3695376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8126021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2100808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776155"/>
            <a:ext cx="5153891" cy="2113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7433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를 사용하는 경우 </a:t>
            </a:r>
            <a:r>
              <a:rPr lang="en-US" altLang="ko-KR" sz="1200" dirty="0"/>
              <a:t>true 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975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3918447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3695376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8126021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62100808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276569"/>
            <a:ext cx="5153891" cy="21138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24376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</a:t>
            </a:r>
            <a:r>
              <a:rPr lang="ko-KR" altLang="en-US" sz="1200" dirty="0"/>
              <a:t>가 </a:t>
            </a:r>
            <a:r>
              <a:rPr lang="en-US" altLang="ko-KR" sz="1200" dirty="0"/>
              <a:t>initialized</a:t>
            </a:r>
            <a:r>
              <a:rPr lang="ko-KR" altLang="en-US" sz="1200" dirty="0"/>
              <a:t>된 경우</a:t>
            </a:r>
            <a:r>
              <a:rPr lang="en-US" altLang="ko-KR" sz="1200" dirty="0"/>
              <a:t>. Local Mapping </a:t>
            </a:r>
            <a:r>
              <a:rPr lang="ko-KR" altLang="en-US" sz="1200" dirty="0"/>
              <a:t>파트라서 일단 </a:t>
            </a:r>
            <a:r>
              <a:rPr lang="en-US" altLang="ko-KR" sz="1200" dirty="0"/>
              <a:t>skip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91749E-0C38-4AEA-BD8E-3A21C65AA5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0490" y="3429000"/>
            <a:ext cx="4730750" cy="410396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FD76A690-B2F9-4C0A-AA8C-AA49751DFC8A}"/>
              </a:ext>
            </a:extLst>
          </p:cNvPr>
          <p:cNvSpPr txBox="1"/>
          <p:nvPr/>
        </p:nvSpPr>
        <p:spPr>
          <a:xfrm>
            <a:off x="7755232" y="3085486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LocalMapping.cc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InitialzieIMU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1657~1427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9213478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8400345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2830990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680577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60149"/>
            <a:ext cx="5153891" cy="60055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338487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imuBias</a:t>
            </a:r>
            <a:r>
              <a:rPr lang="ko-KR" altLang="en-US" sz="1200" dirty="0"/>
              <a:t> 값을 이전 </a:t>
            </a:r>
            <a:r>
              <a:rPr lang="en-US" altLang="ko-KR" sz="1200" dirty="0" err="1"/>
              <a:t>previos</a:t>
            </a:r>
            <a:r>
              <a:rPr lang="en-US" altLang="ko-KR" sz="1200" dirty="0"/>
              <a:t> frame</a:t>
            </a:r>
            <a:r>
              <a:rPr lang="ko-KR" altLang="en-US" sz="1200" dirty="0"/>
              <a:t>의 </a:t>
            </a:r>
            <a:r>
              <a:rPr lang="en-US" altLang="ko-KR" sz="1200" dirty="0"/>
              <a:t>class object</a:t>
            </a:r>
            <a:r>
              <a:rPr lang="ko-KR" altLang="en-US" sz="1200" dirty="0"/>
              <a:t>에서 가져오기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6326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9213478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8400345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2830990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680577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09420"/>
            <a:ext cx="5153891" cy="108364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125833"/>
            <a:ext cx="478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이미지가 </a:t>
            </a:r>
            <a:r>
              <a:rPr lang="ko-KR" altLang="en-US" sz="1200" dirty="0" err="1"/>
              <a:t>들어온게</a:t>
            </a:r>
            <a:r>
              <a:rPr lang="ko-KR" altLang="en-US" sz="1200" dirty="0"/>
              <a:t> 아직 없으면 </a:t>
            </a:r>
            <a:r>
              <a:rPr lang="en-US" altLang="ko-KR" sz="1200" dirty="0"/>
              <a:t>state</a:t>
            </a:r>
            <a:r>
              <a:rPr lang="ko-KR" altLang="en-US" sz="1200" dirty="0"/>
              <a:t>를 </a:t>
            </a:r>
            <a:r>
              <a:rPr lang="en-US" altLang="ko-KR" sz="1200" dirty="0"/>
              <a:t>NOT_INITIALIZED</a:t>
            </a:r>
            <a:r>
              <a:rPr lang="ko-KR" altLang="en-US" sz="1200" dirty="0"/>
              <a:t>로 바꾸기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← </a:t>
            </a:r>
            <a:r>
              <a:rPr lang="en-US" altLang="ko-KR" sz="1200" dirty="0" err="1"/>
              <a:t>mLastProcessedState</a:t>
            </a:r>
            <a:r>
              <a:rPr lang="en-US" altLang="ko-KR" sz="1200" dirty="0"/>
              <a:t> 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mState</a:t>
            </a:r>
            <a:r>
              <a:rPr lang="en-US" altLang="ko-KR" sz="1200" dirty="0"/>
              <a:t> </a:t>
            </a:r>
            <a:r>
              <a:rPr lang="ko-KR" altLang="en-US" sz="1200" dirty="0"/>
              <a:t>넣기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9856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4F854B1-DCA6-46F9-ABC9-60AE134C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8256698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2043326"/>
            <a:ext cx="21030236" cy="430184"/>
          </a:xfrm>
          <a:prstGeom prst="triangle">
            <a:avLst>
              <a:gd name="adj" fmla="val 4753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899831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Vocabulary</a:t>
            </a:r>
            <a:r>
              <a:rPr lang="ko-KR" altLang="en-US" sz="1200" dirty="0"/>
              <a:t>로 </a:t>
            </a:r>
            <a:r>
              <a:rPr lang="en-US" altLang="ko-KR" sz="1200" dirty="0" err="1"/>
              <a:t>KeyFrame</a:t>
            </a:r>
            <a:r>
              <a:rPr lang="en-US" altLang="ko-KR" sz="1200" dirty="0"/>
              <a:t> Database </a:t>
            </a:r>
            <a:r>
              <a:rPr lang="ko-KR" altLang="en-US" sz="1200" dirty="0"/>
              <a:t>구축하기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865504"/>
            <a:ext cx="5169242" cy="48273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3BA93A-83EB-4EB3-A98C-98EFB0166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2464136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BFA41EE-E0C7-4617-A747-3B52E8562CED}"/>
                  </a:ext>
                </a:extLst>
              </p14:cNvPr>
              <p14:cNvContentPartPr/>
              <p14:nvPr/>
            </p14:nvContentPartPr>
            <p14:xfrm>
              <a:off x="7861596" y="3143458"/>
              <a:ext cx="1562040" cy="16110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BFA41EE-E0C7-4617-A747-3B52E8562C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25956" y="3071458"/>
                <a:ext cx="1633680" cy="175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17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9213478"/>
            <a:ext cx="5328000" cy="17836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8400345"/>
            <a:ext cx="5328000" cy="24531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32830990"/>
            <a:ext cx="5328000" cy="24052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6805777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983013"/>
            <a:ext cx="5153891" cy="321436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57585"/>
            <a:ext cx="4787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mbCreatedMap</a:t>
            </a:r>
            <a:r>
              <a:rPr lang="ko-KR" altLang="en-US" sz="1200" dirty="0"/>
              <a:t> </a:t>
            </a:r>
            <a:r>
              <a:rPr lang="en-US" altLang="ko-KR" sz="1200" dirty="0" err="1"/>
              <a:t>boolean</a:t>
            </a:r>
            <a:r>
              <a:rPr lang="ko-KR" altLang="en-US" sz="1200" dirty="0"/>
              <a:t>에서 </a:t>
            </a:r>
            <a:r>
              <a:rPr lang="en-US" altLang="ko-KR" sz="1200" dirty="0"/>
              <a:t>map</a:t>
            </a:r>
            <a:r>
              <a:rPr lang="ko-KR" altLang="en-US" sz="1200" dirty="0"/>
              <a:t>이 생성되지 않았으면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preintegrateIMU</a:t>
            </a:r>
            <a:r>
              <a:rPr lang="en-US" altLang="ko-KR" sz="1200" dirty="0"/>
              <a:t>() function</a:t>
            </a:r>
            <a:r>
              <a:rPr lang="ko-KR" altLang="en-US" sz="1200" dirty="0"/>
              <a:t>을 실행한다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D025BF-D4CB-4EE3-A8E9-9D319BE4C5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2445" y="4207976"/>
            <a:ext cx="3326839" cy="588348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ABC802D6-C6A5-48F1-A3A8-84DBEAD3DF27}"/>
              </a:ext>
            </a:extLst>
          </p:cNvPr>
          <p:cNvSpPr txBox="1"/>
          <p:nvPr/>
        </p:nvSpPr>
        <p:spPr>
          <a:xfrm>
            <a:off x="7755232" y="3813992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PreintegrateIMU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1391~1499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22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3390489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78211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17959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188498"/>
            <a:ext cx="5153891" cy="4237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169703"/>
            <a:ext cx="47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lock map mutex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8274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42233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3390489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78211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517959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986597"/>
            <a:ext cx="5153891" cy="14038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43417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</a:t>
            </a:r>
            <a:r>
              <a:rPr lang="ko-KR" altLang="en-US" sz="1200" dirty="0"/>
              <a:t>이 변화했을 때</a:t>
            </a:r>
            <a:r>
              <a:rPr lang="en-US" altLang="ko-KR" sz="1200" dirty="0"/>
              <a:t>, map</a:t>
            </a:r>
            <a:r>
              <a:rPr lang="ko-KR" altLang="en-US" sz="1200" dirty="0"/>
              <a:t>이 몇 번 바뀌었는지에 대한 </a:t>
            </a:r>
            <a:r>
              <a:rPr lang="en-US" altLang="ko-KR" sz="1200" dirty="0"/>
              <a:t>index</a:t>
            </a:r>
            <a:r>
              <a:rPr lang="ko-KR" altLang="en-US" sz="1200" dirty="0"/>
              <a:t>를 저장한다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If </a:t>
            </a:r>
            <a:r>
              <a:rPr lang="ko-KR" altLang="en-US" sz="1200" dirty="0"/>
              <a:t>문의 </a:t>
            </a:r>
            <a:r>
              <a:rPr lang="en-US" altLang="ko-KR" sz="1200" dirty="0"/>
              <a:t>condition</a:t>
            </a:r>
            <a:r>
              <a:rPr lang="ko-KR" altLang="en-US" sz="1200" dirty="0"/>
              <a:t>이 </a:t>
            </a:r>
            <a:r>
              <a:rPr lang="en-US" altLang="ko-KR" sz="1200" dirty="0"/>
              <a:t>true</a:t>
            </a:r>
            <a:r>
              <a:rPr lang="ko-KR" altLang="en-US" sz="1200" dirty="0"/>
              <a:t>이면 </a:t>
            </a:r>
            <a:r>
              <a:rPr lang="en-US" altLang="ko-KR" sz="1200" dirty="0"/>
              <a:t>map update</a:t>
            </a:r>
            <a:r>
              <a:rPr lang="ko-KR" altLang="en-US" sz="1200" dirty="0"/>
              <a:t>가 생긴 것이다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A5E9DF-F6F6-41B7-9313-7F1D1E757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0135" y="2520950"/>
            <a:ext cx="3355830" cy="3962400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40572003-8AF6-4DA2-8EF5-12612ADD29BA}"/>
              </a:ext>
            </a:extLst>
          </p:cNvPr>
          <p:cNvSpPr txBox="1"/>
          <p:nvPr/>
        </p:nvSpPr>
        <p:spPr>
          <a:xfrm>
            <a:off x="7755232" y="2171892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Map.cc – functions: line 468~490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642465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1891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561981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959460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207329"/>
            <a:ext cx="5153891" cy="163182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074730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Initialization </a:t>
            </a:r>
            <a:r>
              <a:rPr lang="ko-KR" altLang="en-US" sz="1200" dirty="0"/>
              <a:t>과정임</a:t>
            </a:r>
            <a:r>
              <a:rPr lang="en-US" altLang="ko-KR" sz="1200" dirty="0"/>
              <a:t>. </a:t>
            </a:r>
            <a:r>
              <a:rPr lang="ko-KR" altLang="en-US" sz="1200" dirty="0"/>
              <a:t>먼저 </a:t>
            </a:r>
            <a:r>
              <a:rPr lang="en-US" altLang="ko-KR" sz="1200" dirty="0" err="1"/>
              <a:t>MonocularInitialization</a:t>
            </a:r>
            <a:r>
              <a:rPr lang="en-US" altLang="ko-KR" sz="1200" dirty="0"/>
              <a:t>()</a:t>
            </a:r>
            <a:r>
              <a:rPr lang="ko-KR" altLang="en-US" sz="1200" dirty="0"/>
              <a:t>부터 진행함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시간상 </a:t>
            </a:r>
            <a:r>
              <a:rPr lang="en-US" altLang="ko-KR" sz="1200" dirty="0"/>
              <a:t>skip.</a:t>
            </a:r>
          </a:p>
        </p:txBody>
      </p:sp>
    </p:spTree>
    <p:extLst>
      <p:ext uri="{BB962C8B-B14F-4D97-AF65-F5344CB8AC3E}">
        <p14:creationId xmlns:p14="http://schemas.microsoft.com/office/powerpoint/2010/main" val="275435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642465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1891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561981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959460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852653"/>
            <a:ext cx="5153891" cy="30259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2865448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Update function </a:t>
            </a:r>
            <a:r>
              <a:rPr lang="ko-KR" altLang="en-US" sz="1200" dirty="0"/>
              <a:t>안도 보면 좋을 것 같음</a:t>
            </a:r>
            <a:r>
              <a:rPr lang="en-US" altLang="ko-KR" sz="1200" dirty="0"/>
              <a:t>. </a:t>
            </a:r>
            <a:r>
              <a:rPr lang="ko-KR" altLang="en-US" sz="1200" dirty="0"/>
              <a:t>일단 시간상 </a:t>
            </a:r>
            <a:r>
              <a:rPr lang="en-US" altLang="ko-KR" sz="1200" dirty="0"/>
              <a:t>skip</a:t>
            </a:r>
          </a:p>
        </p:txBody>
      </p:sp>
    </p:spTree>
    <p:extLst>
      <p:ext uri="{BB962C8B-B14F-4D97-AF65-F5344CB8AC3E}">
        <p14:creationId xmlns:p14="http://schemas.microsoft.com/office/powerpoint/2010/main" val="157319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6424651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118917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5619817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9594604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196964"/>
            <a:ext cx="5153891" cy="9121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3476417"/>
            <a:ext cx="47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commen</a:t>
            </a:r>
            <a:r>
              <a:rPr lang="ko-KR" altLang="en-US" sz="1200" dirty="0"/>
              <a:t>의 설명대로 </a:t>
            </a:r>
            <a:r>
              <a:rPr lang="en-US" altLang="ko-KR" sz="1200" dirty="0" err="1"/>
              <a:t>mCurrentFrame</a:t>
            </a:r>
            <a:r>
              <a:rPr lang="ko-KR" altLang="en-US" sz="1200" dirty="0"/>
              <a:t>에 있는 값들을 </a:t>
            </a:r>
            <a:r>
              <a:rPr lang="en-US" altLang="ko-KR" sz="1200" dirty="0" err="1"/>
              <a:t>mLastFrame</a:t>
            </a:r>
            <a:r>
              <a:rPr lang="ko-KR" altLang="en-US" sz="1200" dirty="0"/>
              <a:t>으로 </a:t>
            </a:r>
            <a:r>
              <a:rPr lang="en-US" altLang="ko-KR" sz="1200" dirty="0"/>
              <a:t>copy</a:t>
            </a:r>
            <a:r>
              <a:rPr lang="ko-KR" altLang="en-US" sz="1200" dirty="0"/>
              <a:t>함</a:t>
            </a:r>
            <a:r>
              <a:rPr lang="en-US" altLang="ko-KR" sz="1200" dirty="0"/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4A9E1C-E790-4B05-8F52-98E04B0725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338" y="4628726"/>
            <a:ext cx="4633053" cy="661865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757D73F3-1B49-4DB8-8CDD-4AE9072E471B}"/>
              </a:ext>
            </a:extLst>
          </p:cNvPr>
          <p:cNvSpPr txBox="1"/>
          <p:nvPr/>
        </p:nvSpPr>
        <p:spPr>
          <a:xfrm>
            <a:off x="7755232" y="4282097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54~95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9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19218635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1604812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2825833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6800620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354924"/>
            <a:ext cx="5153891" cy="68713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55999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첫 </a:t>
            </a:r>
            <a:r>
              <a:rPr lang="en-US" altLang="ko-KR" sz="1200" dirty="0"/>
              <a:t>map</a:t>
            </a:r>
            <a:r>
              <a:rPr lang="ko-KR" altLang="en-US" sz="1200" dirty="0"/>
              <a:t>이 </a:t>
            </a:r>
            <a:r>
              <a:rPr lang="en-US" altLang="ko-KR" sz="1200" dirty="0"/>
              <a:t>frame</a:t>
            </a:r>
            <a:r>
              <a:rPr lang="ko-KR" altLang="en-US" sz="1200" dirty="0"/>
              <a:t>단위 인가</a:t>
            </a:r>
            <a:r>
              <a:rPr lang="en-US" altLang="ko-KR" sz="1200" dirty="0"/>
              <a:t>? … </a:t>
            </a:r>
            <a:r>
              <a:rPr lang="ko-KR" altLang="en-US" sz="1200" dirty="0"/>
              <a:t>일단 </a:t>
            </a:r>
            <a:r>
              <a:rPr lang="en-US" altLang="ko-KR" sz="1200" dirty="0"/>
              <a:t>skip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4A9E1C-E790-4B05-8F52-98E04B0725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338" y="4628726"/>
            <a:ext cx="4633053" cy="661865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757D73F3-1B49-4DB8-8CDD-4AE9072E471B}"/>
              </a:ext>
            </a:extLst>
          </p:cNvPr>
          <p:cNvSpPr txBox="1"/>
          <p:nvPr/>
        </p:nvSpPr>
        <p:spPr>
          <a:xfrm>
            <a:off x="7755232" y="4282097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Frame.cc – Frame(): line 54~95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6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0272659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658836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177180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574659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1445922"/>
            <a:ext cx="5153891" cy="36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92429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여기서부터 제대로 된 </a:t>
            </a:r>
            <a:r>
              <a:rPr lang="en-US" altLang="ko-KR" sz="1200" dirty="0"/>
              <a:t>tracking </a:t>
            </a:r>
            <a:r>
              <a:rPr lang="ko-KR" altLang="en-US" sz="1200" dirty="0"/>
              <a:t>시작함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9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0272659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2658836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1771809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5746596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2692193"/>
            <a:ext cx="5153891" cy="73680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442232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OnlyTracking</a:t>
            </a:r>
            <a:r>
              <a:rPr lang="ko-KR" altLang="en-US" sz="1200" dirty="0"/>
              <a:t>이 </a:t>
            </a:r>
            <a:r>
              <a:rPr lang="en-US" altLang="ko-KR" sz="1200" dirty="0"/>
              <a:t>false</a:t>
            </a:r>
            <a:r>
              <a:rPr lang="ko-KR" altLang="en-US" sz="1200" dirty="0"/>
              <a:t>면 코드가 진행됨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E28098-01DE-4218-954E-0F6C03FC49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5822" y="2993212"/>
            <a:ext cx="3764456" cy="3493956"/>
          </a:xfrm>
          <a:prstGeom prst="rect">
            <a:avLst/>
          </a:prstGeom>
        </p:spPr>
      </p:pic>
      <p:sp>
        <p:nvSpPr>
          <p:cNvPr id="32" name="text box">
            <a:extLst>
              <a:ext uri="{FF2B5EF4-FFF2-40B4-BE49-F238E27FC236}">
                <a16:creationId xmlns:a16="http://schemas.microsoft.com/office/drawing/2014/main" id="{2FB45527-D9B1-40A4-A480-FD39CA15D617}"/>
              </a:ext>
            </a:extLst>
          </p:cNvPr>
          <p:cNvSpPr txBox="1"/>
          <p:nvPr/>
        </p:nvSpPr>
        <p:spPr>
          <a:xfrm>
            <a:off x="7755232" y="2647972"/>
            <a:ext cx="39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line 272~333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476FA03-8A64-49C4-ABE8-1702AE4D109A}"/>
                  </a:ext>
                </a:extLst>
              </p14:cNvPr>
              <p14:cNvContentPartPr/>
              <p14:nvPr/>
            </p14:nvContentPartPr>
            <p14:xfrm>
              <a:off x="4962509" y="3559377"/>
              <a:ext cx="3256920" cy="180144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476FA03-8A64-49C4-ABE8-1702AE4D10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4509" y="3541377"/>
                <a:ext cx="3292560" cy="18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25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83869" y="1496729"/>
            <a:ext cx="5114215" cy="149191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680959" y="1965688"/>
            <a:ext cx="4397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코드는 아래와 같이 크게 구분되어 있음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mState</a:t>
            </a:r>
            <a:r>
              <a:rPr lang="en-US" altLang="ko-KR" sz="1200" dirty="0"/>
              <a:t> == 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mState</a:t>
            </a:r>
            <a:r>
              <a:rPr lang="en-US" altLang="ko-KR" sz="1200" dirty="0"/>
              <a:t> == RECENTLY_LOST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mState</a:t>
            </a:r>
            <a:r>
              <a:rPr lang="en-US" altLang="ko-KR" sz="1200" dirty="0"/>
              <a:t> == LOST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AEA38E-A8D2-49DF-8B79-F8B074FA07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0223" y="3612930"/>
            <a:ext cx="3448544" cy="235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9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0429D66-AAFB-468D-B6AF-60A8175F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" y="1589533"/>
            <a:ext cx="1800000" cy="19859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6EBA1-F955-4577-B4B5-590434A6E21A}"/>
              </a:ext>
            </a:extLst>
          </p:cNvPr>
          <p:cNvSpPr/>
          <p:nvPr/>
        </p:nvSpPr>
        <p:spPr>
          <a:xfrm>
            <a:off x="77612" y="2633135"/>
            <a:ext cx="1724377" cy="25722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DA45F-28ED-4060-BC1B-54FDC58E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2" y="-9407649"/>
            <a:ext cx="5328000" cy="21030235"/>
          </a:xfrm>
          <a:prstGeom prst="rect">
            <a:avLst/>
          </a:prstGeom>
        </p:spPr>
      </p:pic>
      <p:sp>
        <p:nvSpPr>
          <p:cNvPr id="35" name="!!shade2">
            <a:extLst>
              <a:ext uri="{FF2B5EF4-FFF2-40B4-BE49-F238E27FC236}">
                <a16:creationId xmlns:a16="http://schemas.microsoft.com/office/drawing/2014/main" id="{D8BA9B52-E6DB-45A9-A5D1-5EE20B96660E}"/>
              </a:ext>
            </a:extLst>
          </p:cNvPr>
          <p:cNvSpPr/>
          <p:nvPr/>
        </p:nvSpPr>
        <p:spPr>
          <a:xfrm rot="16200000">
            <a:off x="-8576286" y="892375"/>
            <a:ext cx="21030236" cy="430184"/>
          </a:xfrm>
          <a:prstGeom prst="triangle">
            <a:avLst>
              <a:gd name="adj" fmla="val 4573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10174-3503-4AAF-BA53-02A7C80AC261}"/>
              </a:ext>
            </a:extLst>
          </p:cNvPr>
          <p:cNvSpPr txBox="1"/>
          <p:nvPr/>
        </p:nvSpPr>
        <p:spPr>
          <a:xfrm>
            <a:off x="7629801" y="1330846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Atlas </a:t>
            </a:r>
            <a:r>
              <a:rPr lang="ko-KR" altLang="en-US" sz="1200" dirty="0"/>
              <a:t>매핑 파트 </a:t>
            </a:r>
            <a:r>
              <a:rPr lang="en-US" altLang="ko-KR" sz="1200" dirty="0" err="1"/>
              <a:t>initalize</a:t>
            </a:r>
            <a:r>
              <a:rPr lang="ko-KR" altLang="en-US" sz="1200" dirty="0"/>
              <a:t>하기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40D81A-14D3-40F5-9050-8914DD28B9FC}"/>
              </a:ext>
            </a:extLst>
          </p:cNvPr>
          <p:cNvSpPr txBox="1"/>
          <p:nvPr/>
        </p:nvSpPr>
        <p:spPr>
          <a:xfrm>
            <a:off x="2440104" y="830470"/>
            <a:ext cx="474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System(): line 41~149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8C2E9E-7899-49CA-98D7-2A95E67EFBD7}"/>
              </a:ext>
            </a:extLst>
          </p:cNvPr>
          <p:cNvSpPr/>
          <p:nvPr/>
        </p:nvSpPr>
        <p:spPr>
          <a:xfrm>
            <a:off x="2216861" y="1206221"/>
            <a:ext cx="5169242" cy="48920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652AA1-8ECE-4FC6-85B7-190066D9150E}"/>
              </a:ext>
            </a:extLst>
          </p:cNvPr>
          <p:cNvSpPr txBox="1"/>
          <p:nvPr/>
        </p:nvSpPr>
        <p:spPr>
          <a:xfrm>
            <a:off x="228989" y="893532"/>
            <a:ext cx="144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B2CA9-1513-489E-BE0D-CC6631664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57" y="1878028"/>
            <a:ext cx="4052646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7FD1896-787C-4457-A1D4-BA980D28DDB8}"/>
                  </a:ext>
                </a:extLst>
              </p14:cNvPr>
              <p14:cNvContentPartPr/>
              <p14:nvPr/>
            </p14:nvContentPartPr>
            <p14:xfrm>
              <a:off x="8193731" y="2631089"/>
              <a:ext cx="2837880" cy="16016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7FD1896-787C-4457-A1D4-BA980D28DD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8091" y="2559449"/>
                <a:ext cx="2909520" cy="1745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DB823F-A0DD-4B90-994E-20A8FBA366C9}"/>
              </a:ext>
            </a:extLst>
          </p:cNvPr>
          <p:cNvSpPr txBox="1"/>
          <p:nvPr/>
        </p:nvSpPr>
        <p:spPr>
          <a:xfrm>
            <a:off x="7629801" y="5907411"/>
            <a:ext cx="428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매핑 파트는 다음 번에 더 자세히 다룸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51703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061338"/>
            <a:ext cx="5153891" cy="60743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290545" y="3226556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/>
              <a:t>mapping</a:t>
            </a:r>
            <a:r>
              <a:rPr lang="ko-KR" altLang="en-US" sz="1200" dirty="0"/>
              <a:t>이라서 </a:t>
            </a:r>
            <a:r>
              <a:rPr lang="en-US" altLang="ko-KR" sz="1200" dirty="0"/>
              <a:t>skip</a:t>
            </a:r>
          </a:p>
        </p:txBody>
      </p:sp>
    </p:spTree>
    <p:extLst>
      <p:ext uri="{BB962C8B-B14F-4D97-AF65-F5344CB8AC3E}">
        <p14:creationId xmlns:p14="http://schemas.microsoft.com/office/powerpoint/2010/main" val="162471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">
            <a:extLst>
              <a:ext uri="{FF2B5EF4-FFF2-40B4-BE49-F238E27FC236}">
                <a16:creationId xmlns:a16="http://schemas.microsoft.com/office/drawing/2014/main" id="{E54672A0-0B8F-4356-AF1A-E6AC77E4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30" y="-21827134"/>
            <a:ext cx="5328000" cy="17836847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3F76CD92-8F84-457B-9ACA-E26C7962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30" y="-4213311"/>
            <a:ext cx="5328000" cy="24531006"/>
          </a:xfrm>
          <a:prstGeom prst="rect">
            <a:avLst/>
          </a:prstGeom>
        </p:spPr>
      </p:pic>
      <p:pic>
        <p:nvPicPr>
          <p:cNvPr id="21" name="2">
            <a:extLst>
              <a:ext uri="{FF2B5EF4-FFF2-40B4-BE49-F238E27FC236}">
                <a16:creationId xmlns:a16="http://schemas.microsoft.com/office/drawing/2014/main" id="{7DC30AE2-F5F0-4569-A407-B19AA566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26" y="20217334"/>
            <a:ext cx="5328000" cy="24052846"/>
          </a:xfrm>
          <a:prstGeom prst="rect">
            <a:avLst/>
          </a:prstGeom>
        </p:spPr>
      </p:pic>
      <p:pic>
        <p:nvPicPr>
          <p:cNvPr id="25" name="1">
            <a:extLst>
              <a:ext uri="{FF2B5EF4-FFF2-40B4-BE49-F238E27FC236}">
                <a16:creationId xmlns:a16="http://schemas.microsoft.com/office/drawing/2014/main" id="{00941C97-4AC5-4509-AB5A-890F8173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22" y="44192121"/>
            <a:ext cx="5328000" cy="29636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F59B7-3C3F-4BEA-873F-94394FD9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9" y="2213232"/>
            <a:ext cx="1800000" cy="3173077"/>
          </a:xfrm>
          <a:prstGeom prst="rect">
            <a:avLst/>
          </a:prstGeom>
        </p:spPr>
      </p:pic>
      <p:sp>
        <p:nvSpPr>
          <p:cNvPr id="35" name="!!shade4">
            <a:extLst>
              <a:ext uri="{FF2B5EF4-FFF2-40B4-BE49-F238E27FC236}">
                <a16:creationId xmlns:a16="http://schemas.microsoft.com/office/drawing/2014/main" id="{B9F93270-D1E8-4D06-BB03-5E77A163CA97}"/>
              </a:ext>
            </a:extLst>
          </p:cNvPr>
          <p:cNvSpPr/>
          <p:nvPr/>
        </p:nvSpPr>
        <p:spPr>
          <a:xfrm rot="16200000">
            <a:off x="-7128398" y="7272741"/>
            <a:ext cx="17836848" cy="323411"/>
          </a:xfrm>
          <a:prstGeom prst="triangle">
            <a:avLst>
              <a:gd name="adj" fmla="val 6303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C25CF6-0BCC-4E76-8832-A2CAE404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008946" y="2064077"/>
            <a:ext cx="1800000" cy="1985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17B57-B71A-4DA3-847C-4B2E268EF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58443" y="2216391"/>
            <a:ext cx="1800000" cy="2743269"/>
          </a:xfrm>
          <a:prstGeom prst="rect">
            <a:avLst/>
          </a:prstGeom>
        </p:spPr>
      </p:pic>
      <p:sp>
        <p:nvSpPr>
          <p:cNvPr id="29" name="!!shade1">
            <a:extLst>
              <a:ext uri="{FF2B5EF4-FFF2-40B4-BE49-F238E27FC236}">
                <a16:creationId xmlns:a16="http://schemas.microsoft.com/office/drawing/2014/main" id="{B55EA765-CA61-4A9D-AE0D-97B4C1FE1478}"/>
              </a:ext>
            </a:extLst>
          </p:cNvPr>
          <p:cNvSpPr/>
          <p:nvPr/>
        </p:nvSpPr>
        <p:spPr>
          <a:xfrm rot="16200000">
            <a:off x="-5599039" y="3319063"/>
            <a:ext cx="2743271" cy="537923"/>
          </a:xfrm>
          <a:prstGeom prst="triangle">
            <a:avLst>
              <a:gd name="adj" fmla="val 44523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A1F2D9-A4A3-4087-A03C-B7EB9F8D6327}"/>
              </a:ext>
            </a:extLst>
          </p:cNvPr>
          <p:cNvSpPr/>
          <p:nvPr/>
        </p:nvSpPr>
        <p:spPr>
          <a:xfrm>
            <a:off x="-3919396" y="4502150"/>
            <a:ext cx="1094139" cy="109361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916B2-4F2C-4627-9444-BE0B80FF1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07276" y="1813145"/>
            <a:ext cx="1800000" cy="3712500"/>
          </a:xfrm>
          <a:prstGeom prst="rect">
            <a:avLst/>
          </a:prstGeom>
        </p:spPr>
      </p:pic>
      <p:sp>
        <p:nvSpPr>
          <p:cNvPr id="14" name="!!shade2">
            <a:extLst>
              <a:ext uri="{FF2B5EF4-FFF2-40B4-BE49-F238E27FC236}">
                <a16:creationId xmlns:a16="http://schemas.microsoft.com/office/drawing/2014/main" id="{5DD00804-6D57-47FF-8B9D-825973882C40}"/>
              </a:ext>
            </a:extLst>
          </p:cNvPr>
          <p:cNvSpPr/>
          <p:nvPr/>
        </p:nvSpPr>
        <p:spPr>
          <a:xfrm rot="16200000">
            <a:off x="-4287293" y="3248019"/>
            <a:ext cx="3712502" cy="842754"/>
          </a:xfrm>
          <a:prstGeom prst="triangle">
            <a:avLst>
              <a:gd name="adj" fmla="val 2572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1E28-98AB-4860-AB1B-E33AC10F2753}"/>
              </a:ext>
            </a:extLst>
          </p:cNvPr>
          <p:cNvSpPr txBox="1"/>
          <p:nvPr/>
        </p:nvSpPr>
        <p:spPr>
          <a:xfrm>
            <a:off x="-4026753" y="830470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8404A-A805-43B7-837C-D621B4256287}"/>
              </a:ext>
            </a:extLst>
          </p:cNvPr>
          <p:cNvSpPr/>
          <p:nvPr/>
        </p:nvSpPr>
        <p:spPr>
          <a:xfrm>
            <a:off x="-1915012" y="4959659"/>
            <a:ext cx="1552904" cy="1084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!!shade3">
            <a:extLst>
              <a:ext uri="{FF2B5EF4-FFF2-40B4-BE49-F238E27FC236}">
                <a16:creationId xmlns:a16="http://schemas.microsoft.com/office/drawing/2014/main" id="{9DE94ED6-CF73-4E53-A5D9-B93B20950D86}"/>
              </a:ext>
            </a:extLst>
          </p:cNvPr>
          <p:cNvSpPr/>
          <p:nvPr/>
        </p:nvSpPr>
        <p:spPr>
          <a:xfrm rot="16200000">
            <a:off x="-1737215" y="3588342"/>
            <a:ext cx="3171600" cy="421377"/>
          </a:xfrm>
          <a:prstGeom prst="triangle">
            <a:avLst>
              <a:gd name="adj" fmla="val 1089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56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CE63E5-C7D7-4FEF-8F7B-488E15B7726A}"/>
              </a:ext>
            </a:extLst>
          </p:cNvPr>
          <p:cNvSpPr/>
          <p:nvPr/>
        </p:nvSpPr>
        <p:spPr>
          <a:xfrm>
            <a:off x="0" y="0"/>
            <a:ext cx="12192000" cy="1135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A5583-23C8-4FBB-B11A-7C5A905D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4"/>
            <a:ext cx="10515600" cy="557588"/>
          </a:xfrm>
        </p:spPr>
        <p:txBody>
          <a:bodyPr/>
          <a:lstStyle/>
          <a:p>
            <a:r>
              <a:rPr lang="en-US" altLang="ko-KR" b="1" dirty="0"/>
              <a:t>System.cc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A3CE-FFB4-46C7-A8AA-FA52206082FD}"/>
              </a:ext>
            </a:extLst>
          </p:cNvPr>
          <p:cNvSpPr/>
          <p:nvPr/>
        </p:nvSpPr>
        <p:spPr>
          <a:xfrm>
            <a:off x="0" y="6555409"/>
            <a:ext cx="12192000" cy="302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!!text-systemcc">
            <a:extLst>
              <a:ext uri="{FF2B5EF4-FFF2-40B4-BE49-F238E27FC236}">
                <a16:creationId xmlns:a16="http://schemas.microsoft.com/office/drawing/2014/main" id="{BEFDAB28-D5FA-4D32-90A8-6CE7739CAF42}"/>
              </a:ext>
            </a:extLst>
          </p:cNvPr>
          <p:cNvSpPr txBox="1"/>
          <p:nvPr/>
        </p:nvSpPr>
        <p:spPr>
          <a:xfrm>
            <a:off x="-2069447" y="857228"/>
            <a:ext cx="190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System.cc – </a:t>
            </a:r>
            <a:r>
              <a:rPr lang="en-US" altLang="ko-K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TrackMonocular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&gt;</a:t>
            </a:r>
            <a:endParaRPr lang="ko-KR" alt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B67D7-F591-46A0-AFAC-38AA53267403}"/>
              </a:ext>
            </a:extLst>
          </p:cNvPr>
          <p:cNvSpPr/>
          <p:nvPr/>
        </p:nvSpPr>
        <p:spPr>
          <a:xfrm>
            <a:off x="76200" y="5091647"/>
            <a:ext cx="1685550" cy="11124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079F0C-35B4-47D2-BBA7-A6709B15B929}"/>
              </a:ext>
            </a:extLst>
          </p:cNvPr>
          <p:cNvSpPr/>
          <p:nvPr/>
        </p:nvSpPr>
        <p:spPr>
          <a:xfrm>
            <a:off x="-5960792" y="3692840"/>
            <a:ext cx="1435452" cy="12115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!!main">
            <a:extLst>
              <a:ext uri="{FF2B5EF4-FFF2-40B4-BE49-F238E27FC236}">
                <a16:creationId xmlns:a16="http://schemas.microsoft.com/office/drawing/2014/main" id="{727DD4F5-7390-4394-815C-35BBB11F9A01}"/>
              </a:ext>
            </a:extLst>
          </p:cNvPr>
          <p:cNvSpPr txBox="1"/>
          <p:nvPr/>
        </p:nvSpPr>
        <p:spPr>
          <a:xfrm>
            <a:off x="-6075028" y="883262"/>
            <a:ext cx="1930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ros_mono_inertial.cc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!!text4">
            <a:extLst>
              <a:ext uri="{FF2B5EF4-FFF2-40B4-BE49-F238E27FC236}">
                <a16:creationId xmlns:a16="http://schemas.microsoft.com/office/drawing/2014/main" id="{58D971AC-EE69-4E89-A9A2-D040A08284F4}"/>
              </a:ext>
            </a:extLst>
          </p:cNvPr>
          <p:cNvSpPr txBox="1"/>
          <p:nvPr/>
        </p:nvSpPr>
        <p:spPr>
          <a:xfrm>
            <a:off x="386235" y="830470"/>
            <a:ext cx="1146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&gt;</a:t>
            </a:r>
            <a:endParaRPr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!!text5">
            <a:extLst>
              <a:ext uri="{FF2B5EF4-FFF2-40B4-BE49-F238E27FC236}">
                <a16:creationId xmlns:a16="http://schemas.microsoft.com/office/drawing/2014/main" id="{D32D527B-6B86-427F-BFC9-2FB848E17DFE}"/>
              </a:ext>
            </a:extLst>
          </p:cNvPr>
          <p:cNvSpPr txBox="1"/>
          <p:nvPr/>
        </p:nvSpPr>
        <p:spPr>
          <a:xfrm>
            <a:off x="2901230" y="830470"/>
            <a:ext cx="34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Tracking.cc – Track(): line 1657~2173 &gt;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390CBA-5752-4EE0-A4A2-5BE514B67E96}"/>
              </a:ext>
            </a:extLst>
          </p:cNvPr>
          <p:cNvSpPr/>
          <p:nvPr/>
        </p:nvSpPr>
        <p:spPr>
          <a:xfrm>
            <a:off x="2044193" y="3712022"/>
            <a:ext cx="5153891" cy="3787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2B23-FB0D-4947-B6E3-823E3BB80AFA}"/>
              </a:ext>
            </a:extLst>
          </p:cNvPr>
          <p:cNvSpPr txBox="1"/>
          <p:nvPr/>
        </p:nvSpPr>
        <p:spPr>
          <a:xfrm>
            <a:off x="7404100" y="1739167"/>
            <a:ext cx="478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← </a:t>
            </a:r>
            <a:r>
              <a:rPr lang="en-US" altLang="ko-KR" sz="1200" dirty="0" err="1"/>
              <a:t>mVelocity.empty</a:t>
            </a:r>
            <a:r>
              <a:rPr lang="en-US" altLang="ko-K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7628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5161</Words>
  <Application>Microsoft Office PowerPoint</Application>
  <PresentationFormat>와이드스크린</PresentationFormat>
  <Paragraphs>696</Paragraphs>
  <Slides>91</Slides>
  <Notes>19</Notes>
  <HiddenSlides>2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7" baseType="lpstr">
      <vt:lpstr>-apple-system</vt:lpstr>
      <vt:lpstr>맑은 고딕</vt:lpstr>
      <vt:lpstr>Arial</vt:lpstr>
      <vt:lpstr>Helvetica</vt:lpstr>
      <vt:lpstr>Times New Roman</vt:lpstr>
      <vt:lpstr>Office 테마</vt:lpstr>
      <vt:lpstr>ORB SLAM3 코드 스터디</vt:lpstr>
      <vt:lpstr>ros_mono_inertial.cc</vt:lpstr>
      <vt:lpstr> ros_mono_inertial.cc 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 ros_mono_inertial.cc </vt:lpstr>
      <vt:lpstr> ros_mono_inertial.cc </vt:lpstr>
      <vt:lpstr> ros_mono_inertial.cc </vt:lpstr>
      <vt:lpstr> ros_mono_inertial.cc </vt:lpstr>
      <vt:lpstr> ros_mono_inertial.cc </vt:lpstr>
      <vt:lpstr> ros_mono_inertial.cc </vt:lpstr>
      <vt:lpstr> ros_mono_inertial.cc </vt:lpstr>
      <vt:lpstr> ros_mono_inertial.cc </vt:lpstr>
      <vt:lpstr> ros_mono_inertial.cc </vt:lpstr>
      <vt:lpstr> ros_mono_inertial.cc </vt:lpstr>
      <vt:lpstr> ros_mono_inertial.cc 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  <vt:lpstr>System.cc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Sumin Hu</dc:creator>
  <cp:lastModifiedBy>Sumin Hu</cp:lastModifiedBy>
  <cp:revision>683</cp:revision>
  <dcterms:created xsi:type="dcterms:W3CDTF">2021-07-22T08:07:20Z</dcterms:created>
  <dcterms:modified xsi:type="dcterms:W3CDTF">2021-07-27T06:39:14Z</dcterms:modified>
</cp:coreProperties>
</file>